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32399287" cy="4320063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619640" y="1723680"/>
            <a:ext cx="29158920" cy="7214040"/>
          </a:xfrm>
          <a:prstGeom prst="rect">
            <a:avLst/>
          </a:prstGeom>
        </p:spPr>
        <p:txBody>
          <a:bodyPr lIns="0" rIns="0" tIns="0" bIns="0" anchor="ctr">
            <a:noAutofit/>
          </a:bodyPr>
          <a:p>
            <a:pPr algn="ctr"/>
            <a:endParaRPr b="0" lang="pt-BR" sz="4400" spc="-1" strike="noStrike">
              <a:latin typeface="Arial"/>
            </a:endParaRPr>
          </a:p>
        </p:txBody>
      </p:sp>
      <p:sp>
        <p:nvSpPr>
          <p:cNvPr id="23" name="PlaceHolder 2"/>
          <p:cNvSpPr>
            <a:spLocks noGrp="1"/>
          </p:cNvSpPr>
          <p:nvPr>
            <p:ph type="body"/>
          </p:nvPr>
        </p:nvSpPr>
        <p:spPr>
          <a:xfrm>
            <a:off x="1619640" y="10108800"/>
            <a:ext cx="29158920" cy="11951640"/>
          </a:xfrm>
          <a:prstGeom prst="rect">
            <a:avLst/>
          </a:prstGeom>
        </p:spPr>
        <p:txBody>
          <a:bodyPr lIns="0" rIns="0" tIns="0" bIns="0">
            <a:normAutofit/>
          </a:bodyPr>
          <a:p>
            <a:endParaRPr b="0" lang="pt-BR" sz="3200" spc="-1" strike="noStrike">
              <a:latin typeface="Arial"/>
            </a:endParaRPr>
          </a:p>
        </p:txBody>
      </p:sp>
      <p:sp>
        <p:nvSpPr>
          <p:cNvPr id="24" name="PlaceHolder 3"/>
          <p:cNvSpPr>
            <a:spLocks noGrp="1"/>
          </p:cNvSpPr>
          <p:nvPr>
            <p:ph type="body"/>
          </p:nvPr>
        </p:nvSpPr>
        <p:spPr>
          <a:xfrm>
            <a:off x="1619640" y="23196240"/>
            <a:ext cx="29158920" cy="119516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619640" y="1723680"/>
            <a:ext cx="29158920" cy="7214040"/>
          </a:xfrm>
          <a:prstGeom prst="rect">
            <a:avLst/>
          </a:prstGeom>
        </p:spPr>
        <p:txBody>
          <a:bodyPr lIns="0" rIns="0" tIns="0" bIns="0" anchor="ctr">
            <a:noAutofit/>
          </a:bodyPr>
          <a:p>
            <a:pPr algn="ctr"/>
            <a:endParaRPr b="0" lang="pt-BR" sz="4400" spc="-1" strike="noStrike">
              <a:latin typeface="Arial"/>
            </a:endParaRPr>
          </a:p>
        </p:txBody>
      </p:sp>
      <p:sp>
        <p:nvSpPr>
          <p:cNvPr id="26" name="PlaceHolder 2"/>
          <p:cNvSpPr>
            <a:spLocks noGrp="1"/>
          </p:cNvSpPr>
          <p:nvPr>
            <p:ph type="body"/>
          </p:nvPr>
        </p:nvSpPr>
        <p:spPr>
          <a:xfrm>
            <a:off x="1619640" y="10108800"/>
            <a:ext cx="14229360" cy="11951640"/>
          </a:xfrm>
          <a:prstGeom prst="rect">
            <a:avLst/>
          </a:prstGeom>
        </p:spPr>
        <p:txBody>
          <a:bodyPr lIns="0" rIns="0" tIns="0" bIns="0">
            <a:normAutofit/>
          </a:bodyPr>
          <a:p>
            <a:endParaRPr b="0" lang="pt-BR" sz="3200" spc="-1" strike="noStrike">
              <a:latin typeface="Arial"/>
            </a:endParaRPr>
          </a:p>
        </p:txBody>
      </p:sp>
      <p:sp>
        <p:nvSpPr>
          <p:cNvPr id="27" name="PlaceHolder 3"/>
          <p:cNvSpPr>
            <a:spLocks noGrp="1"/>
          </p:cNvSpPr>
          <p:nvPr>
            <p:ph type="body"/>
          </p:nvPr>
        </p:nvSpPr>
        <p:spPr>
          <a:xfrm>
            <a:off x="16560720" y="10108800"/>
            <a:ext cx="14229360" cy="11951640"/>
          </a:xfrm>
          <a:prstGeom prst="rect">
            <a:avLst/>
          </a:prstGeom>
        </p:spPr>
        <p:txBody>
          <a:bodyPr lIns="0" rIns="0" tIns="0" bIns="0">
            <a:normAutofit/>
          </a:bodyPr>
          <a:p>
            <a:endParaRPr b="0" lang="pt-BR" sz="3200" spc="-1" strike="noStrike">
              <a:latin typeface="Arial"/>
            </a:endParaRPr>
          </a:p>
        </p:txBody>
      </p:sp>
      <p:sp>
        <p:nvSpPr>
          <p:cNvPr id="28" name="PlaceHolder 4"/>
          <p:cNvSpPr>
            <a:spLocks noGrp="1"/>
          </p:cNvSpPr>
          <p:nvPr>
            <p:ph type="body"/>
          </p:nvPr>
        </p:nvSpPr>
        <p:spPr>
          <a:xfrm>
            <a:off x="1619640" y="23196240"/>
            <a:ext cx="14229360" cy="11951640"/>
          </a:xfrm>
          <a:prstGeom prst="rect">
            <a:avLst/>
          </a:prstGeom>
        </p:spPr>
        <p:txBody>
          <a:bodyPr lIns="0" rIns="0" tIns="0" bIns="0">
            <a:normAutofit/>
          </a:bodyPr>
          <a:p>
            <a:endParaRPr b="0" lang="pt-BR" sz="3200" spc="-1" strike="noStrike">
              <a:latin typeface="Arial"/>
            </a:endParaRPr>
          </a:p>
        </p:txBody>
      </p:sp>
      <p:sp>
        <p:nvSpPr>
          <p:cNvPr id="29" name="PlaceHolder 5"/>
          <p:cNvSpPr>
            <a:spLocks noGrp="1"/>
          </p:cNvSpPr>
          <p:nvPr>
            <p:ph type="body"/>
          </p:nvPr>
        </p:nvSpPr>
        <p:spPr>
          <a:xfrm>
            <a:off x="16560720" y="23196240"/>
            <a:ext cx="14229360" cy="119516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619640" y="1723680"/>
            <a:ext cx="29158920" cy="7214040"/>
          </a:xfrm>
          <a:prstGeom prst="rect">
            <a:avLst/>
          </a:prstGeom>
        </p:spPr>
        <p:txBody>
          <a:bodyPr lIns="0" rIns="0" tIns="0" bIns="0" anchor="ctr">
            <a:noAutofit/>
          </a:bodyPr>
          <a:p>
            <a:pPr algn="ctr"/>
            <a:endParaRPr b="0" lang="pt-BR" sz="4400" spc="-1" strike="noStrike">
              <a:latin typeface="Arial"/>
            </a:endParaRPr>
          </a:p>
        </p:txBody>
      </p:sp>
      <p:sp>
        <p:nvSpPr>
          <p:cNvPr id="31" name="PlaceHolder 2"/>
          <p:cNvSpPr>
            <a:spLocks noGrp="1"/>
          </p:cNvSpPr>
          <p:nvPr>
            <p:ph type="body"/>
          </p:nvPr>
        </p:nvSpPr>
        <p:spPr>
          <a:xfrm>
            <a:off x="1619640" y="10108800"/>
            <a:ext cx="9388800" cy="11951640"/>
          </a:xfrm>
          <a:prstGeom prst="rect">
            <a:avLst/>
          </a:prstGeom>
        </p:spPr>
        <p:txBody>
          <a:bodyPr lIns="0" rIns="0" tIns="0" bIns="0">
            <a:normAutofit/>
          </a:bodyPr>
          <a:p>
            <a:endParaRPr b="0" lang="pt-BR" sz="3200" spc="-1" strike="noStrike">
              <a:latin typeface="Arial"/>
            </a:endParaRPr>
          </a:p>
        </p:txBody>
      </p:sp>
      <p:sp>
        <p:nvSpPr>
          <p:cNvPr id="32" name="PlaceHolder 3"/>
          <p:cNvSpPr>
            <a:spLocks noGrp="1"/>
          </p:cNvSpPr>
          <p:nvPr>
            <p:ph type="body"/>
          </p:nvPr>
        </p:nvSpPr>
        <p:spPr>
          <a:xfrm>
            <a:off x="11478240" y="10108800"/>
            <a:ext cx="9388800" cy="11951640"/>
          </a:xfrm>
          <a:prstGeom prst="rect">
            <a:avLst/>
          </a:prstGeom>
        </p:spPr>
        <p:txBody>
          <a:bodyPr lIns="0" rIns="0" tIns="0" bIns="0">
            <a:normAutofit/>
          </a:bodyPr>
          <a:p>
            <a:endParaRPr b="0" lang="pt-BR" sz="3200" spc="-1" strike="noStrike">
              <a:latin typeface="Arial"/>
            </a:endParaRPr>
          </a:p>
        </p:txBody>
      </p:sp>
      <p:sp>
        <p:nvSpPr>
          <p:cNvPr id="33" name="PlaceHolder 4"/>
          <p:cNvSpPr>
            <a:spLocks noGrp="1"/>
          </p:cNvSpPr>
          <p:nvPr>
            <p:ph type="body"/>
          </p:nvPr>
        </p:nvSpPr>
        <p:spPr>
          <a:xfrm>
            <a:off x="21336840" y="10108800"/>
            <a:ext cx="9388800" cy="11951640"/>
          </a:xfrm>
          <a:prstGeom prst="rect">
            <a:avLst/>
          </a:prstGeom>
        </p:spPr>
        <p:txBody>
          <a:bodyPr lIns="0" rIns="0" tIns="0" bIns="0">
            <a:normAutofit/>
          </a:bodyPr>
          <a:p>
            <a:endParaRPr b="0" lang="pt-BR" sz="3200" spc="-1" strike="noStrike">
              <a:latin typeface="Arial"/>
            </a:endParaRPr>
          </a:p>
        </p:txBody>
      </p:sp>
      <p:sp>
        <p:nvSpPr>
          <p:cNvPr id="34" name="PlaceHolder 5"/>
          <p:cNvSpPr>
            <a:spLocks noGrp="1"/>
          </p:cNvSpPr>
          <p:nvPr>
            <p:ph type="body"/>
          </p:nvPr>
        </p:nvSpPr>
        <p:spPr>
          <a:xfrm>
            <a:off x="1619640" y="23196240"/>
            <a:ext cx="9388800" cy="11951640"/>
          </a:xfrm>
          <a:prstGeom prst="rect">
            <a:avLst/>
          </a:prstGeom>
        </p:spPr>
        <p:txBody>
          <a:bodyPr lIns="0" rIns="0" tIns="0" bIns="0">
            <a:normAutofit/>
          </a:bodyPr>
          <a:p>
            <a:endParaRPr b="0" lang="pt-BR" sz="3200" spc="-1" strike="noStrike">
              <a:latin typeface="Arial"/>
            </a:endParaRPr>
          </a:p>
        </p:txBody>
      </p:sp>
      <p:sp>
        <p:nvSpPr>
          <p:cNvPr id="35" name="PlaceHolder 6"/>
          <p:cNvSpPr>
            <a:spLocks noGrp="1"/>
          </p:cNvSpPr>
          <p:nvPr>
            <p:ph type="body"/>
          </p:nvPr>
        </p:nvSpPr>
        <p:spPr>
          <a:xfrm>
            <a:off x="11478240" y="23196240"/>
            <a:ext cx="9388800" cy="11951640"/>
          </a:xfrm>
          <a:prstGeom prst="rect">
            <a:avLst/>
          </a:prstGeom>
        </p:spPr>
        <p:txBody>
          <a:bodyPr lIns="0" rIns="0" tIns="0" bIns="0">
            <a:normAutofit/>
          </a:bodyPr>
          <a:p>
            <a:endParaRPr b="0" lang="pt-BR" sz="3200" spc="-1" strike="noStrike">
              <a:latin typeface="Arial"/>
            </a:endParaRPr>
          </a:p>
        </p:txBody>
      </p:sp>
      <p:sp>
        <p:nvSpPr>
          <p:cNvPr id="36" name="PlaceHolder 7"/>
          <p:cNvSpPr>
            <a:spLocks noGrp="1"/>
          </p:cNvSpPr>
          <p:nvPr>
            <p:ph type="body"/>
          </p:nvPr>
        </p:nvSpPr>
        <p:spPr>
          <a:xfrm>
            <a:off x="21336840" y="23196240"/>
            <a:ext cx="9388800" cy="119516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 name="PlaceHolder 1"/>
          <p:cNvSpPr>
            <a:spLocks noGrp="1"/>
          </p:cNvSpPr>
          <p:nvPr>
            <p:ph type="title"/>
          </p:nvPr>
        </p:nvSpPr>
        <p:spPr>
          <a:xfrm>
            <a:off x="1619640" y="1723680"/>
            <a:ext cx="29158920" cy="7214040"/>
          </a:xfrm>
          <a:prstGeom prst="rect">
            <a:avLst/>
          </a:prstGeom>
        </p:spPr>
        <p:txBody>
          <a:bodyPr lIns="0" rIns="0" tIns="0" bIns="0" anchor="ctr">
            <a:noAutofit/>
          </a:bodyPr>
          <a:p>
            <a:pPr algn="ctr"/>
            <a:endParaRPr b="0" lang="pt-BR" sz="4400" spc="-1" strike="noStrike">
              <a:latin typeface="Arial"/>
            </a:endParaRPr>
          </a:p>
        </p:txBody>
      </p:sp>
      <p:sp>
        <p:nvSpPr>
          <p:cNvPr id="2" name="PlaceHolder 2"/>
          <p:cNvSpPr>
            <a:spLocks noGrp="1"/>
          </p:cNvSpPr>
          <p:nvPr>
            <p:ph type="subTitle"/>
          </p:nvPr>
        </p:nvSpPr>
        <p:spPr>
          <a:xfrm>
            <a:off x="1619640" y="10108800"/>
            <a:ext cx="29158920" cy="250560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 name="PlaceHolder 1"/>
          <p:cNvSpPr>
            <a:spLocks noGrp="1"/>
          </p:cNvSpPr>
          <p:nvPr>
            <p:ph type="title"/>
          </p:nvPr>
        </p:nvSpPr>
        <p:spPr>
          <a:xfrm>
            <a:off x="1619640" y="1723680"/>
            <a:ext cx="29158920" cy="7214040"/>
          </a:xfrm>
          <a:prstGeom prst="rect">
            <a:avLst/>
          </a:prstGeom>
        </p:spPr>
        <p:txBody>
          <a:bodyPr lIns="0" rIns="0" tIns="0" bIns="0" anchor="ctr">
            <a:noAutofit/>
          </a:bodyPr>
          <a:p>
            <a:pPr algn="ctr"/>
            <a:endParaRPr b="0" lang="pt-BR" sz="4400" spc="-1" strike="noStrike">
              <a:latin typeface="Arial"/>
            </a:endParaRPr>
          </a:p>
        </p:txBody>
      </p:sp>
      <p:sp>
        <p:nvSpPr>
          <p:cNvPr id="4" name="PlaceHolder 2"/>
          <p:cNvSpPr>
            <a:spLocks noGrp="1"/>
          </p:cNvSpPr>
          <p:nvPr>
            <p:ph type="body"/>
          </p:nvPr>
        </p:nvSpPr>
        <p:spPr>
          <a:xfrm>
            <a:off x="1619640" y="10108800"/>
            <a:ext cx="29158920" cy="25056000"/>
          </a:xfrm>
          <a:prstGeom prst="rect">
            <a:avLst/>
          </a:prstGeom>
        </p:spPr>
        <p:txBody>
          <a:bodyPr lIns="0" rIns="0" tIns="0" bIns="0">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619640" y="1723680"/>
            <a:ext cx="29158920" cy="7214040"/>
          </a:xfrm>
          <a:prstGeom prst="rect">
            <a:avLst/>
          </a:prstGeom>
        </p:spPr>
        <p:txBody>
          <a:bodyPr lIns="0" rIns="0" tIns="0" bIns="0" anchor="ctr">
            <a:noAutofit/>
          </a:bodyPr>
          <a:p>
            <a:pPr algn="ctr"/>
            <a:endParaRPr b="0" lang="pt-BR" sz="4400" spc="-1" strike="noStrike">
              <a:latin typeface="Arial"/>
            </a:endParaRPr>
          </a:p>
        </p:txBody>
      </p:sp>
      <p:sp>
        <p:nvSpPr>
          <p:cNvPr id="6" name="PlaceHolder 2"/>
          <p:cNvSpPr>
            <a:spLocks noGrp="1"/>
          </p:cNvSpPr>
          <p:nvPr>
            <p:ph type="body"/>
          </p:nvPr>
        </p:nvSpPr>
        <p:spPr>
          <a:xfrm>
            <a:off x="1619640" y="10108800"/>
            <a:ext cx="14229360" cy="25056000"/>
          </a:xfrm>
          <a:prstGeom prst="rect">
            <a:avLst/>
          </a:prstGeom>
        </p:spPr>
        <p:txBody>
          <a:bodyPr lIns="0" rIns="0" tIns="0" bIns="0">
            <a:normAutofit/>
          </a:bodyPr>
          <a:p>
            <a:endParaRPr b="0" lang="pt-BR" sz="3200" spc="-1" strike="noStrike">
              <a:latin typeface="Arial"/>
            </a:endParaRPr>
          </a:p>
        </p:txBody>
      </p:sp>
      <p:sp>
        <p:nvSpPr>
          <p:cNvPr id="7" name="PlaceHolder 3"/>
          <p:cNvSpPr>
            <a:spLocks noGrp="1"/>
          </p:cNvSpPr>
          <p:nvPr>
            <p:ph type="body"/>
          </p:nvPr>
        </p:nvSpPr>
        <p:spPr>
          <a:xfrm>
            <a:off x="16560720" y="10108800"/>
            <a:ext cx="14229360" cy="25056000"/>
          </a:xfrm>
          <a:prstGeom prst="rect">
            <a:avLst/>
          </a:prstGeom>
        </p:spPr>
        <p:txBody>
          <a:bodyPr lIns="0" rIns="0" tIns="0" bIns="0">
            <a:normAutofit/>
          </a:bodyPr>
          <a:p>
            <a:endParaRPr b="0" lang="pt-B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 name="PlaceHolder 1"/>
          <p:cNvSpPr>
            <a:spLocks noGrp="1"/>
          </p:cNvSpPr>
          <p:nvPr>
            <p:ph type="title"/>
          </p:nvPr>
        </p:nvSpPr>
        <p:spPr>
          <a:xfrm>
            <a:off x="1619640" y="1723680"/>
            <a:ext cx="29158920" cy="721404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 name="PlaceHolder 1"/>
          <p:cNvSpPr>
            <a:spLocks noGrp="1"/>
          </p:cNvSpPr>
          <p:nvPr>
            <p:ph type="subTitle"/>
          </p:nvPr>
        </p:nvSpPr>
        <p:spPr>
          <a:xfrm>
            <a:off x="1619640" y="1723680"/>
            <a:ext cx="29158920" cy="3344112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619640" y="1723680"/>
            <a:ext cx="29158920" cy="7214040"/>
          </a:xfrm>
          <a:prstGeom prst="rect">
            <a:avLst/>
          </a:prstGeom>
        </p:spPr>
        <p:txBody>
          <a:bodyPr lIns="0" rIns="0" tIns="0" bIns="0" anchor="ctr">
            <a:noAutofit/>
          </a:bodyPr>
          <a:p>
            <a:pPr algn="ctr"/>
            <a:endParaRPr b="0" lang="pt-BR" sz="4400" spc="-1" strike="noStrike">
              <a:latin typeface="Arial"/>
            </a:endParaRPr>
          </a:p>
        </p:txBody>
      </p:sp>
      <p:sp>
        <p:nvSpPr>
          <p:cNvPr id="11" name="PlaceHolder 2"/>
          <p:cNvSpPr>
            <a:spLocks noGrp="1"/>
          </p:cNvSpPr>
          <p:nvPr>
            <p:ph type="body"/>
          </p:nvPr>
        </p:nvSpPr>
        <p:spPr>
          <a:xfrm>
            <a:off x="1619640" y="10108800"/>
            <a:ext cx="14229360" cy="11951640"/>
          </a:xfrm>
          <a:prstGeom prst="rect">
            <a:avLst/>
          </a:prstGeom>
        </p:spPr>
        <p:txBody>
          <a:bodyPr lIns="0" rIns="0" tIns="0" bIns="0">
            <a:normAutofit/>
          </a:bodyPr>
          <a:p>
            <a:endParaRPr b="0" lang="pt-BR" sz="3200" spc="-1" strike="noStrike">
              <a:latin typeface="Arial"/>
            </a:endParaRPr>
          </a:p>
        </p:txBody>
      </p:sp>
      <p:sp>
        <p:nvSpPr>
          <p:cNvPr id="12" name="PlaceHolder 3"/>
          <p:cNvSpPr>
            <a:spLocks noGrp="1"/>
          </p:cNvSpPr>
          <p:nvPr>
            <p:ph type="body"/>
          </p:nvPr>
        </p:nvSpPr>
        <p:spPr>
          <a:xfrm>
            <a:off x="16560720" y="10108800"/>
            <a:ext cx="14229360" cy="25056000"/>
          </a:xfrm>
          <a:prstGeom prst="rect">
            <a:avLst/>
          </a:prstGeom>
        </p:spPr>
        <p:txBody>
          <a:bodyPr lIns="0" rIns="0" tIns="0" bIns="0">
            <a:normAutofit/>
          </a:bodyPr>
          <a:p>
            <a:endParaRPr b="0" lang="pt-BR" sz="3200" spc="-1" strike="noStrike">
              <a:latin typeface="Arial"/>
            </a:endParaRPr>
          </a:p>
        </p:txBody>
      </p:sp>
      <p:sp>
        <p:nvSpPr>
          <p:cNvPr id="13" name="PlaceHolder 4"/>
          <p:cNvSpPr>
            <a:spLocks noGrp="1"/>
          </p:cNvSpPr>
          <p:nvPr>
            <p:ph type="body"/>
          </p:nvPr>
        </p:nvSpPr>
        <p:spPr>
          <a:xfrm>
            <a:off x="1619640" y="23196240"/>
            <a:ext cx="14229360" cy="11951640"/>
          </a:xfrm>
          <a:prstGeom prst="rect">
            <a:avLst/>
          </a:prstGeom>
        </p:spPr>
        <p:txBody>
          <a:bodyPr lIns="0" rIns="0" tIns="0" bIns="0">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619640" y="1723680"/>
            <a:ext cx="29158920" cy="7214040"/>
          </a:xfrm>
          <a:prstGeom prst="rect">
            <a:avLst/>
          </a:prstGeom>
        </p:spPr>
        <p:txBody>
          <a:bodyPr lIns="0" rIns="0" tIns="0" bIns="0" anchor="ctr">
            <a:noAutofit/>
          </a:bodyPr>
          <a:p>
            <a:pPr algn="ctr"/>
            <a:endParaRPr b="0" lang="pt-BR" sz="4400" spc="-1" strike="noStrike">
              <a:latin typeface="Arial"/>
            </a:endParaRPr>
          </a:p>
        </p:txBody>
      </p:sp>
      <p:sp>
        <p:nvSpPr>
          <p:cNvPr id="15" name="PlaceHolder 2"/>
          <p:cNvSpPr>
            <a:spLocks noGrp="1"/>
          </p:cNvSpPr>
          <p:nvPr>
            <p:ph type="body"/>
          </p:nvPr>
        </p:nvSpPr>
        <p:spPr>
          <a:xfrm>
            <a:off x="1619640" y="10108800"/>
            <a:ext cx="14229360" cy="25056000"/>
          </a:xfrm>
          <a:prstGeom prst="rect">
            <a:avLst/>
          </a:prstGeom>
        </p:spPr>
        <p:txBody>
          <a:bodyPr lIns="0" rIns="0" tIns="0" bIns="0">
            <a:normAutofit/>
          </a:bodyPr>
          <a:p>
            <a:endParaRPr b="0" lang="pt-BR" sz="3200" spc="-1" strike="noStrike">
              <a:latin typeface="Arial"/>
            </a:endParaRPr>
          </a:p>
        </p:txBody>
      </p:sp>
      <p:sp>
        <p:nvSpPr>
          <p:cNvPr id="16" name="PlaceHolder 3"/>
          <p:cNvSpPr>
            <a:spLocks noGrp="1"/>
          </p:cNvSpPr>
          <p:nvPr>
            <p:ph type="body"/>
          </p:nvPr>
        </p:nvSpPr>
        <p:spPr>
          <a:xfrm>
            <a:off x="16560720" y="10108800"/>
            <a:ext cx="14229360" cy="11951640"/>
          </a:xfrm>
          <a:prstGeom prst="rect">
            <a:avLst/>
          </a:prstGeom>
        </p:spPr>
        <p:txBody>
          <a:bodyPr lIns="0" rIns="0" tIns="0" bIns="0">
            <a:normAutofit/>
          </a:bodyPr>
          <a:p>
            <a:endParaRPr b="0" lang="pt-BR" sz="3200" spc="-1" strike="noStrike">
              <a:latin typeface="Arial"/>
            </a:endParaRPr>
          </a:p>
        </p:txBody>
      </p:sp>
      <p:sp>
        <p:nvSpPr>
          <p:cNvPr id="17" name="PlaceHolder 4"/>
          <p:cNvSpPr>
            <a:spLocks noGrp="1"/>
          </p:cNvSpPr>
          <p:nvPr>
            <p:ph type="body"/>
          </p:nvPr>
        </p:nvSpPr>
        <p:spPr>
          <a:xfrm>
            <a:off x="16560720" y="23196240"/>
            <a:ext cx="14229360" cy="11951640"/>
          </a:xfrm>
          <a:prstGeom prst="rect">
            <a:avLst/>
          </a:prstGeom>
        </p:spPr>
        <p:txBody>
          <a:bodyPr lIns="0" rIns="0" tIns="0" bIns="0">
            <a:normAutofit/>
          </a:bodyPr>
          <a:p>
            <a:endParaRPr b="0" lang="pt-B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619640" y="1723680"/>
            <a:ext cx="29158920" cy="7214040"/>
          </a:xfrm>
          <a:prstGeom prst="rect">
            <a:avLst/>
          </a:prstGeom>
        </p:spPr>
        <p:txBody>
          <a:bodyPr lIns="0" rIns="0" tIns="0" bIns="0" anchor="ctr">
            <a:noAutofit/>
          </a:bodyPr>
          <a:p>
            <a:pPr algn="ctr"/>
            <a:endParaRPr b="0" lang="pt-BR" sz="4400" spc="-1" strike="noStrike">
              <a:latin typeface="Arial"/>
            </a:endParaRPr>
          </a:p>
        </p:txBody>
      </p:sp>
      <p:sp>
        <p:nvSpPr>
          <p:cNvPr id="19" name="PlaceHolder 2"/>
          <p:cNvSpPr>
            <a:spLocks noGrp="1"/>
          </p:cNvSpPr>
          <p:nvPr>
            <p:ph type="body"/>
          </p:nvPr>
        </p:nvSpPr>
        <p:spPr>
          <a:xfrm>
            <a:off x="1619640" y="10108800"/>
            <a:ext cx="14229360" cy="11951640"/>
          </a:xfrm>
          <a:prstGeom prst="rect">
            <a:avLst/>
          </a:prstGeom>
        </p:spPr>
        <p:txBody>
          <a:bodyPr lIns="0" rIns="0" tIns="0" bIns="0">
            <a:normAutofit/>
          </a:bodyPr>
          <a:p>
            <a:endParaRPr b="0" lang="pt-BR" sz="3200" spc="-1" strike="noStrike">
              <a:latin typeface="Arial"/>
            </a:endParaRPr>
          </a:p>
        </p:txBody>
      </p:sp>
      <p:sp>
        <p:nvSpPr>
          <p:cNvPr id="20" name="PlaceHolder 3"/>
          <p:cNvSpPr>
            <a:spLocks noGrp="1"/>
          </p:cNvSpPr>
          <p:nvPr>
            <p:ph type="body"/>
          </p:nvPr>
        </p:nvSpPr>
        <p:spPr>
          <a:xfrm>
            <a:off x="16560720" y="10108800"/>
            <a:ext cx="14229360" cy="11951640"/>
          </a:xfrm>
          <a:prstGeom prst="rect">
            <a:avLst/>
          </a:prstGeom>
        </p:spPr>
        <p:txBody>
          <a:bodyPr lIns="0" rIns="0" tIns="0" bIns="0">
            <a:normAutofit/>
          </a:bodyPr>
          <a:p>
            <a:endParaRPr b="0" lang="pt-BR" sz="3200" spc="-1" strike="noStrike">
              <a:latin typeface="Arial"/>
            </a:endParaRPr>
          </a:p>
        </p:txBody>
      </p:sp>
      <p:sp>
        <p:nvSpPr>
          <p:cNvPr id="21" name="PlaceHolder 4"/>
          <p:cNvSpPr>
            <a:spLocks noGrp="1"/>
          </p:cNvSpPr>
          <p:nvPr>
            <p:ph type="body"/>
          </p:nvPr>
        </p:nvSpPr>
        <p:spPr>
          <a:xfrm>
            <a:off x="1619640" y="23196240"/>
            <a:ext cx="29158920" cy="11951640"/>
          </a:xfrm>
          <a:prstGeom prst="rect">
            <a:avLst/>
          </a:prstGeom>
        </p:spPr>
        <p:txBody>
          <a:bodyPr lIns="0" rIns="0" tIns="0" bIns="0">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360" y="0"/>
            <a:ext cx="32514480" cy="43343640"/>
          </a:xfrm>
          <a:prstGeom prst="rect">
            <a:avLst/>
          </a:prstGeom>
          <a:ln>
            <a:noFill/>
          </a:ln>
        </p:spPr>
      </p:pic>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CustomShape 1"/>
          <p:cNvSpPr/>
          <p:nvPr/>
        </p:nvSpPr>
        <p:spPr>
          <a:xfrm>
            <a:off x="648000" y="9189360"/>
            <a:ext cx="5413680" cy="1079280"/>
          </a:xfrm>
          <a:prstGeom prst="rect">
            <a:avLst/>
          </a:prstGeom>
          <a:noFill/>
          <a:ln>
            <a:noFill/>
          </a:ln>
        </p:spPr>
        <p:style>
          <a:lnRef idx="0"/>
          <a:fillRef idx="0"/>
          <a:effectRef idx="0"/>
          <a:fontRef idx="minor"/>
        </p:style>
        <p:txBody>
          <a:bodyPr lIns="411480" rIns="411480" tIns="205920" bIns="205920" anchor="ctr">
            <a:noAutofit/>
          </a:bodyPr>
          <a:p>
            <a:pPr>
              <a:lnSpc>
                <a:spcPct val="100000"/>
              </a:lnSpc>
              <a:spcBef>
                <a:spcPts val="1199"/>
              </a:spcBef>
              <a:tabLst>
                <a:tab algn="l" pos="0"/>
              </a:tabLst>
            </a:pPr>
            <a:r>
              <a:rPr b="1" lang="pt-BR" sz="6000" spc="-1" strike="noStrike">
                <a:solidFill>
                  <a:srgbClr val="008000"/>
                </a:solidFill>
                <a:latin typeface="Arial"/>
              </a:rPr>
              <a:t>Introdução</a:t>
            </a:r>
            <a:endParaRPr b="0" lang="pt-BR" sz="6000" spc="-1" strike="noStrike">
              <a:latin typeface="Arial"/>
            </a:endParaRPr>
          </a:p>
        </p:txBody>
      </p:sp>
      <p:sp>
        <p:nvSpPr>
          <p:cNvPr id="38" name="CustomShape 2"/>
          <p:cNvSpPr/>
          <p:nvPr/>
        </p:nvSpPr>
        <p:spPr>
          <a:xfrm>
            <a:off x="648000" y="21744000"/>
            <a:ext cx="5967360" cy="1079280"/>
          </a:xfrm>
          <a:prstGeom prst="rect">
            <a:avLst/>
          </a:prstGeom>
          <a:noFill/>
          <a:ln>
            <a:noFill/>
          </a:ln>
        </p:spPr>
        <p:style>
          <a:lnRef idx="0"/>
          <a:fillRef idx="0"/>
          <a:effectRef idx="0"/>
          <a:fontRef idx="minor"/>
        </p:style>
        <p:txBody>
          <a:bodyPr lIns="411480" rIns="411480" tIns="205920" bIns="205920" anchor="ctr">
            <a:noAutofit/>
          </a:bodyPr>
          <a:p>
            <a:pPr>
              <a:lnSpc>
                <a:spcPct val="100000"/>
              </a:lnSpc>
              <a:spcBef>
                <a:spcPts val="1199"/>
              </a:spcBef>
              <a:tabLst>
                <a:tab algn="l" pos="0"/>
              </a:tabLst>
            </a:pPr>
            <a:r>
              <a:rPr b="1" lang="pt-BR" sz="6000" spc="-1" strike="noStrike">
                <a:solidFill>
                  <a:srgbClr val="008000"/>
                </a:solidFill>
                <a:latin typeface="Arial"/>
              </a:rPr>
              <a:t>Objetivos</a:t>
            </a:r>
            <a:endParaRPr b="0" lang="pt-BR" sz="6000" spc="-1" strike="noStrike">
              <a:latin typeface="Arial"/>
            </a:endParaRPr>
          </a:p>
        </p:txBody>
      </p:sp>
      <p:sp>
        <p:nvSpPr>
          <p:cNvPr id="39" name="CustomShape 3"/>
          <p:cNvSpPr/>
          <p:nvPr/>
        </p:nvSpPr>
        <p:spPr>
          <a:xfrm>
            <a:off x="648000" y="29124000"/>
            <a:ext cx="5967360" cy="1079280"/>
          </a:xfrm>
          <a:prstGeom prst="rect">
            <a:avLst/>
          </a:prstGeom>
          <a:noFill/>
          <a:ln>
            <a:noFill/>
          </a:ln>
        </p:spPr>
        <p:style>
          <a:lnRef idx="0"/>
          <a:fillRef idx="0"/>
          <a:effectRef idx="0"/>
          <a:fontRef idx="minor"/>
        </p:style>
        <p:txBody>
          <a:bodyPr lIns="411480" rIns="411480" tIns="205920" bIns="205920" anchor="ctr">
            <a:noAutofit/>
          </a:bodyPr>
          <a:p>
            <a:pPr>
              <a:lnSpc>
                <a:spcPct val="100000"/>
              </a:lnSpc>
              <a:spcBef>
                <a:spcPts val="1199"/>
              </a:spcBef>
              <a:tabLst>
                <a:tab algn="l" pos="0"/>
              </a:tabLst>
            </a:pPr>
            <a:r>
              <a:rPr b="1" lang="pt-BR" sz="6000" spc="-1" strike="noStrike">
                <a:solidFill>
                  <a:srgbClr val="008000"/>
                </a:solidFill>
                <a:latin typeface="Arial"/>
              </a:rPr>
              <a:t>Metodologia</a:t>
            </a:r>
            <a:endParaRPr b="0" lang="pt-BR" sz="6000" spc="-1" strike="noStrike">
              <a:latin typeface="Arial"/>
            </a:endParaRPr>
          </a:p>
        </p:txBody>
      </p:sp>
      <p:sp>
        <p:nvSpPr>
          <p:cNvPr id="40" name="CustomShape 4"/>
          <p:cNvSpPr/>
          <p:nvPr/>
        </p:nvSpPr>
        <p:spPr>
          <a:xfrm>
            <a:off x="16812000" y="9297360"/>
            <a:ext cx="6015240" cy="1079280"/>
          </a:xfrm>
          <a:prstGeom prst="rect">
            <a:avLst/>
          </a:prstGeom>
          <a:noFill/>
          <a:ln>
            <a:noFill/>
          </a:ln>
        </p:spPr>
        <p:style>
          <a:lnRef idx="0"/>
          <a:fillRef idx="0"/>
          <a:effectRef idx="0"/>
          <a:fontRef idx="minor"/>
        </p:style>
        <p:txBody>
          <a:bodyPr lIns="411480" rIns="411480" tIns="205920" bIns="205920" anchor="ctr">
            <a:noAutofit/>
          </a:bodyPr>
          <a:p>
            <a:pPr>
              <a:lnSpc>
                <a:spcPct val="100000"/>
              </a:lnSpc>
              <a:spcBef>
                <a:spcPts val="1199"/>
              </a:spcBef>
              <a:tabLst>
                <a:tab algn="l" pos="0"/>
              </a:tabLst>
            </a:pPr>
            <a:r>
              <a:rPr b="1" lang="pt-BR" sz="6000" spc="-1" strike="noStrike">
                <a:solidFill>
                  <a:srgbClr val="008000"/>
                </a:solidFill>
                <a:latin typeface="Arial"/>
              </a:rPr>
              <a:t>Resultados</a:t>
            </a:r>
            <a:endParaRPr b="0" lang="pt-BR" sz="6000" spc="-1" strike="noStrike">
              <a:latin typeface="Arial"/>
            </a:endParaRPr>
          </a:p>
        </p:txBody>
      </p:sp>
      <p:sp>
        <p:nvSpPr>
          <p:cNvPr id="41" name="CustomShape 5"/>
          <p:cNvSpPr/>
          <p:nvPr/>
        </p:nvSpPr>
        <p:spPr>
          <a:xfrm>
            <a:off x="16812000" y="24948000"/>
            <a:ext cx="11695320" cy="1079280"/>
          </a:xfrm>
          <a:prstGeom prst="rect">
            <a:avLst/>
          </a:prstGeom>
          <a:noFill/>
          <a:ln>
            <a:noFill/>
          </a:ln>
        </p:spPr>
        <p:style>
          <a:lnRef idx="0"/>
          <a:fillRef idx="0"/>
          <a:effectRef idx="0"/>
          <a:fontRef idx="minor"/>
        </p:style>
        <p:txBody>
          <a:bodyPr lIns="411480" rIns="411480" tIns="205920" bIns="205920" anchor="ctr">
            <a:noAutofit/>
          </a:bodyPr>
          <a:p>
            <a:pPr>
              <a:lnSpc>
                <a:spcPct val="100000"/>
              </a:lnSpc>
              <a:spcBef>
                <a:spcPts val="1199"/>
              </a:spcBef>
              <a:tabLst>
                <a:tab algn="l" pos="0"/>
              </a:tabLst>
            </a:pPr>
            <a:r>
              <a:rPr b="1" lang="pt-BR" sz="6000" spc="-1" strike="noStrike">
                <a:solidFill>
                  <a:srgbClr val="008000"/>
                </a:solidFill>
                <a:latin typeface="Arial"/>
              </a:rPr>
              <a:t>Conclusões</a:t>
            </a:r>
            <a:endParaRPr b="0" lang="pt-BR" sz="6000" spc="-1" strike="noStrike">
              <a:latin typeface="Arial"/>
            </a:endParaRPr>
          </a:p>
        </p:txBody>
      </p:sp>
      <p:sp>
        <p:nvSpPr>
          <p:cNvPr id="42" name="CustomShape 6"/>
          <p:cNvSpPr/>
          <p:nvPr/>
        </p:nvSpPr>
        <p:spPr>
          <a:xfrm>
            <a:off x="16812000" y="35136000"/>
            <a:ext cx="11695320" cy="1079280"/>
          </a:xfrm>
          <a:prstGeom prst="rect">
            <a:avLst/>
          </a:prstGeom>
          <a:noFill/>
          <a:ln>
            <a:noFill/>
          </a:ln>
        </p:spPr>
        <p:style>
          <a:lnRef idx="0"/>
          <a:fillRef idx="0"/>
          <a:effectRef idx="0"/>
          <a:fontRef idx="minor"/>
        </p:style>
        <p:txBody>
          <a:bodyPr lIns="411480" rIns="411480" tIns="205920" bIns="205920" anchor="ctr">
            <a:noAutofit/>
          </a:bodyPr>
          <a:p>
            <a:pPr>
              <a:lnSpc>
                <a:spcPct val="100000"/>
              </a:lnSpc>
              <a:spcBef>
                <a:spcPts val="1199"/>
              </a:spcBef>
              <a:tabLst>
                <a:tab algn="l" pos="0"/>
              </a:tabLst>
            </a:pPr>
            <a:r>
              <a:rPr b="1" lang="pt-BR" sz="6000" spc="-1" strike="noStrike">
                <a:solidFill>
                  <a:srgbClr val="008000"/>
                </a:solidFill>
                <a:latin typeface="Arial"/>
              </a:rPr>
              <a:t>Referências</a:t>
            </a:r>
            <a:endParaRPr b="0" lang="pt-BR" sz="6000" spc="-1" strike="noStrike">
              <a:latin typeface="Arial"/>
            </a:endParaRPr>
          </a:p>
        </p:txBody>
      </p:sp>
      <p:sp>
        <p:nvSpPr>
          <p:cNvPr id="43" name="CustomShape 7"/>
          <p:cNvSpPr/>
          <p:nvPr/>
        </p:nvSpPr>
        <p:spPr>
          <a:xfrm>
            <a:off x="648000" y="22998240"/>
            <a:ext cx="14443560" cy="5585400"/>
          </a:xfrm>
          <a:prstGeom prst="rect">
            <a:avLst/>
          </a:prstGeom>
          <a:noFill/>
          <a:ln>
            <a:noFill/>
          </a:ln>
        </p:spPr>
        <p:style>
          <a:lnRef idx="0"/>
          <a:fillRef idx="0"/>
          <a:effectRef idx="0"/>
          <a:fontRef idx="minor"/>
        </p:style>
        <p:txBody>
          <a:bodyPr lIns="90000" rIns="90000" tIns="45000" bIns="45000">
            <a:noAutofit/>
          </a:bodyPr>
          <a:p>
            <a:pPr algn="just">
              <a:lnSpc>
                <a:spcPct val="115000"/>
              </a:lnSpc>
              <a:spcBef>
                <a:spcPts val="709"/>
              </a:spcBef>
              <a:spcAft>
                <a:spcPts val="1701"/>
              </a:spcAft>
              <a:tabLst>
                <a:tab algn="l" pos="0"/>
              </a:tabLst>
            </a:pPr>
            <a:r>
              <a:rPr b="0" lang="pt-BR" sz="3600" spc="-1" strike="noStrike">
                <a:solidFill>
                  <a:srgbClr val="000000"/>
                </a:solidFill>
                <a:latin typeface="Arial"/>
              </a:rPr>
              <a:t>Lorem ipsum dolor sit amet, consectetur adipiscing elit. Ut id neque ex. In sed turpis lacus. Morbi ac erat velit. Nulla sit amet ligula odio. Lorem ipsum dolor sit amet, consectetur adipiscing elit. In congue lacinia condimentum. Donec laoreet tincidunt libero, quis varius libero facilisis et. Ut libero velit, sagittis ac congue a, tempor in erat. Suspendisse at egestas felis, eget rhoncus ligula. Aliquam dui est, commodo et tempus ac, malesuada ac elit. Vestibulum eget faucibus lorem, vel suscipit orci.</a:t>
            </a:r>
            <a:endParaRPr b="0" lang="pt-BR" sz="3600" spc="-1" strike="noStrike">
              <a:latin typeface="Arial"/>
            </a:endParaRPr>
          </a:p>
        </p:txBody>
      </p:sp>
      <p:sp>
        <p:nvSpPr>
          <p:cNvPr id="44" name="CustomShape 8"/>
          <p:cNvSpPr/>
          <p:nvPr/>
        </p:nvSpPr>
        <p:spPr>
          <a:xfrm>
            <a:off x="648000" y="30600000"/>
            <a:ext cx="14443920" cy="10439640"/>
          </a:xfrm>
          <a:prstGeom prst="rect">
            <a:avLst/>
          </a:prstGeom>
          <a:noFill/>
          <a:ln>
            <a:noFill/>
          </a:ln>
        </p:spPr>
        <p:style>
          <a:lnRef idx="0"/>
          <a:fillRef idx="0"/>
          <a:effectRef idx="0"/>
          <a:fontRef idx="minor"/>
        </p:style>
        <p:txBody>
          <a:bodyPr lIns="90000" rIns="90000" tIns="45000" bIns="45000">
            <a:noAutofit/>
          </a:bodyPr>
          <a:p>
            <a:pPr algn="just">
              <a:lnSpc>
                <a:spcPct val="115000"/>
              </a:lnSpc>
              <a:spcBef>
                <a:spcPts val="709"/>
              </a:spcBef>
              <a:spcAft>
                <a:spcPts val="1701"/>
              </a:spcAft>
              <a:tabLst>
                <a:tab algn="l" pos="0"/>
              </a:tabLst>
            </a:pPr>
            <a:r>
              <a:rPr b="0" lang="pt-BR" sz="3600" spc="-1" strike="noStrike">
                <a:solidFill>
                  <a:srgbClr val="000000"/>
                </a:solidFill>
                <a:latin typeface="Arial"/>
              </a:rPr>
              <a:t>Lorem ipsum dolor sit amet, consectetur adipiscing elit. Ut id neque ex. In sed turpis lacus. Morbi ac erat velit. Nulla sit amet ligula odio. Lorem ipsum dolor sit amet, consectetur adipiscing elit. In congue lacinia condimentum. Donec laoreet tincidunt libero, quis varius libero facilisis et. Ut libero velit, sagittis ac congue a, tempor in erat. Suspendisse at egestas felis, eget rhoncus ligula. Aliquam dui est, commodo et tempus ac, malesuada ac elit. Vestibulum eget faucibus lorem, vel suscipit orci. </a:t>
            </a:r>
            <a:endParaRPr b="0" lang="pt-BR" sz="3600" spc="-1" strike="noStrike">
              <a:latin typeface="Arial"/>
            </a:endParaRPr>
          </a:p>
          <a:p>
            <a:pPr algn="just">
              <a:lnSpc>
                <a:spcPct val="115000"/>
              </a:lnSpc>
              <a:spcBef>
                <a:spcPts val="709"/>
              </a:spcBef>
              <a:spcAft>
                <a:spcPts val="1701"/>
              </a:spcAft>
              <a:tabLst>
                <a:tab algn="l" pos="0"/>
              </a:tabLst>
            </a:pPr>
            <a:r>
              <a:rPr b="0" lang="pt-BR" sz="3600" spc="-1" strike="noStrike">
                <a:solidFill>
                  <a:srgbClr val="000000"/>
                </a:solidFill>
                <a:latin typeface="Arial"/>
              </a:rPr>
              <a:t>Fusce gravida pellentesque rutrum. Donec ornare sapien dolor, ut viverra ligula malesuada eu. Sed tempus nulla id ultricies faucibus. Nulla iaculis eu tortor nec vulputate. Fusce a mi purus. Donec et porttitor justo. Integer at lacus et quam lacinia imperdiet nec quis libero. Vivamus lobortis hendrerit aliquam. Suspendisse sollicitudin purus ex, ac placerat diam sodales et. Nulla scelerisque nulla rhoncus facilisis elementum. Praesent</a:t>
            </a:r>
            <a:endParaRPr b="0" lang="pt-BR" sz="3600" spc="-1" strike="noStrike">
              <a:latin typeface="Arial"/>
            </a:endParaRPr>
          </a:p>
        </p:txBody>
      </p:sp>
      <p:sp>
        <p:nvSpPr>
          <p:cNvPr id="45" name="CustomShape 9"/>
          <p:cNvSpPr/>
          <p:nvPr/>
        </p:nvSpPr>
        <p:spPr>
          <a:xfrm>
            <a:off x="16812000" y="10620000"/>
            <a:ext cx="14559840" cy="3851640"/>
          </a:xfrm>
          <a:prstGeom prst="rect">
            <a:avLst/>
          </a:prstGeom>
          <a:noFill/>
          <a:ln>
            <a:noFill/>
          </a:ln>
        </p:spPr>
        <p:style>
          <a:lnRef idx="0"/>
          <a:fillRef idx="0"/>
          <a:effectRef idx="0"/>
          <a:fontRef idx="minor"/>
        </p:style>
        <p:txBody>
          <a:bodyPr lIns="90000" rIns="90000" tIns="45000" bIns="45000">
            <a:noAutofit/>
          </a:bodyPr>
          <a:p>
            <a:pPr algn="just">
              <a:lnSpc>
                <a:spcPct val="115000"/>
              </a:lnSpc>
              <a:spcBef>
                <a:spcPts val="709"/>
              </a:spcBef>
              <a:spcAft>
                <a:spcPts val="1701"/>
              </a:spcAft>
              <a:tabLst>
                <a:tab algn="l" pos="0"/>
              </a:tabLst>
            </a:pPr>
            <a:r>
              <a:rPr b="0" lang="pt-BR" sz="3600" spc="-1" strike="noStrike">
                <a:solidFill>
                  <a:srgbClr val="000000"/>
                </a:solidFill>
                <a:latin typeface="Arial"/>
              </a:rPr>
              <a:t>Lorem ipsum dolor sit amet, consectetur adipiscing elit. Ut id neque ex. In sed turpis lacus. Morbi ac erat velit. Nulla sit amet ligula odio. Lorem ipsum dolor sit amet, consectetur adipiscing elit. In congue lacinia condimentum. Donec laoreet tincidunt libero, quis varius libero facilisis et. Ut libero velit, sagittis ac congue a, tempor in erat. Suspendisse at egestas felis, eget rhoncus ligulai (vide Figura 1).</a:t>
            </a:r>
            <a:endParaRPr b="0" lang="pt-BR" sz="3600" spc="-1" strike="noStrike">
              <a:latin typeface="Arial"/>
            </a:endParaRPr>
          </a:p>
        </p:txBody>
      </p:sp>
      <p:sp>
        <p:nvSpPr>
          <p:cNvPr id="46" name="CustomShape 10"/>
          <p:cNvSpPr/>
          <p:nvPr/>
        </p:nvSpPr>
        <p:spPr>
          <a:xfrm>
            <a:off x="16812000" y="26388000"/>
            <a:ext cx="14559480" cy="4427640"/>
          </a:xfrm>
          <a:prstGeom prst="rect">
            <a:avLst/>
          </a:prstGeom>
          <a:noFill/>
          <a:ln>
            <a:noFill/>
          </a:ln>
        </p:spPr>
        <p:style>
          <a:lnRef idx="0"/>
          <a:fillRef idx="0"/>
          <a:effectRef idx="0"/>
          <a:fontRef idx="minor"/>
        </p:style>
        <p:txBody>
          <a:bodyPr lIns="90000" rIns="90000" tIns="45000" bIns="45000">
            <a:noAutofit/>
          </a:bodyPr>
          <a:p>
            <a:pPr algn="just">
              <a:lnSpc>
                <a:spcPct val="115000"/>
              </a:lnSpc>
              <a:spcBef>
                <a:spcPts val="709"/>
              </a:spcBef>
              <a:spcAft>
                <a:spcPts val="1701"/>
              </a:spcAft>
              <a:tabLst>
                <a:tab algn="l" pos="0"/>
              </a:tabLst>
            </a:pPr>
            <a:r>
              <a:rPr b="0" lang="pt-BR" sz="3600" spc="-1" strike="noStrike">
                <a:solidFill>
                  <a:srgbClr val="000000"/>
                </a:solidFill>
                <a:latin typeface="Arial"/>
              </a:rPr>
              <a:t>Fusce gravida pellentesque rutrum. Donec ornare sapien dolor, ut viverra ligula malesuada eu. Sed tempus nulla id ultricies faucibus. Nulla iaculis eu tortor nec vulputate. Fusce a mi purus. Donec et porttitor justo. Integer at lacus et quam lacinia imperdiet nec quis libero. Vivamus lobortis hendrerit aliquam. Suspendisse sollicitudin purus ex, ac placerat diam sodales et. Nulla scelerisque nulla rhoncus facilisis elementum..</a:t>
            </a:r>
            <a:endParaRPr b="0" lang="pt-BR" sz="3600" spc="-1" strike="noStrike">
              <a:latin typeface="Arial"/>
            </a:endParaRPr>
          </a:p>
        </p:txBody>
      </p:sp>
      <p:sp>
        <p:nvSpPr>
          <p:cNvPr id="47" name="CustomShape 11"/>
          <p:cNvSpPr/>
          <p:nvPr/>
        </p:nvSpPr>
        <p:spPr>
          <a:xfrm>
            <a:off x="648000" y="10512000"/>
            <a:ext cx="14559840" cy="11489400"/>
          </a:xfrm>
          <a:prstGeom prst="rect">
            <a:avLst/>
          </a:prstGeom>
          <a:noFill/>
          <a:ln>
            <a:noFill/>
          </a:ln>
        </p:spPr>
        <p:style>
          <a:lnRef idx="0"/>
          <a:fillRef idx="0"/>
          <a:effectRef idx="0"/>
          <a:fontRef idx="minor"/>
        </p:style>
        <p:txBody>
          <a:bodyPr lIns="90000" rIns="90000" tIns="45000" bIns="45000">
            <a:noAutofit/>
          </a:bodyPr>
          <a:p>
            <a:pPr algn="just">
              <a:lnSpc>
                <a:spcPct val="115000"/>
              </a:lnSpc>
              <a:spcBef>
                <a:spcPts val="709"/>
              </a:spcBef>
              <a:spcAft>
                <a:spcPts val="1701"/>
              </a:spcAft>
              <a:tabLst>
                <a:tab algn="l" pos="0"/>
              </a:tabLst>
            </a:pPr>
            <a:r>
              <a:rPr b="0" lang="pt-BR" sz="3600" spc="-1" strike="noStrike">
                <a:solidFill>
                  <a:srgbClr val="000000"/>
                </a:solidFill>
                <a:latin typeface="Arial"/>
              </a:rPr>
              <a:t>Lorem ipsum dolor sit amet, consectetur adipiscing elit. Ut id neque ex. In sed turpis lacus. Morbi ac erat velit. Nulla sit amet ligula odio. Lorem ipsum dolor sit amet, consectetur adipiscing elit. In congue lacinia condimentum. Donec laoreet tincidunt libero, quis varius libero facilisis et. Ut libero velit, sagittis ac congue a, tempor in erat. Suspendisse at egestas felis, eget rhoncus ligula. Aliquam dui est, commodo et tempus ac, malesuada ac elit. Vestibulum eget faucibus lorem, vel suscipit orci. </a:t>
            </a:r>
            <a:endParaRPr b="0" lang="pt-BR" sz="3600" spc="-1" strike="noStrike">
              <a:latin typeface="Arial"/>
            </a:endParaRPr>
          </a:p>
          <a:p>
            <a:pPr algn="just">
              <a:lnSpc>
                <a:spcPct val="115000"/>
              </a:lnSpc>
              <a:spcBef>
                <a:spcPts val="709"/>
              </a:spcBef>
              <a:spcAft>
                <a:spcPts val="1701"/>
              </a:spcAft>
              <a:tabLst>
                <a:tab algn="l" pos="0"/>
              </a:tabLst>
            </a:pPr>
            <a:r>
              <a:rPr b="0" lang="pt-BR" sz="3600" spc="-1" strike="noStrike">
                <a:solidFill>
                  <a:srgbClr val="000000"/>
                </a:solidFill>
                <a:latin typeface="Arial"/>
              </a:rPr>
              <a:t>Fusce gravida pellentesque rutrum. Donec ornare sapien dolor, ut viverra ligula malesuada eu. Sed tempus nulla id ultricies faucibus. Nulla iaculis eu tortor nec vulputate. Fusce a mi purus. Donec et porttitor justo. Integer at lacus et quam lacinia imperdiet nec quis libero. Vivamus lobortis hendrerit aliquam. Suspendisse sollicitudin purus ex, ac placerat diam sodales et. Nulla scelerisque nulla rhoncus facilisis elementum. Praesent faucibus, justo malesuada eleifend pulvinar, purus velit tempus turpis, a maximus sapien arcu sit amet ex. Fusce sollicitudin metus massa.</a:t>
            </a:r>
            <a:endParaRPr b="0" lang="pt-BR" sz="3600" spc="-1" strike="noStrike">
              <a:latin typeface="Arial"/>
            </a:endParaRPr>
          </a:p>
        </p:txBody>
      </p:sp>
      <p:sp>
        <p:nvSpPr>
          <p:cNvPr id="48" name="CustomShape 12"/>
          <p:cNvSpPr/>
          <p:nvPr/>
        </p:nvSpPr>
        <p:spPr>
          <a:xfrm>
            <a:off x="16812000" y="36576000"/>
            <a:ext cx="14559480" cy="3033000"/>
          </a:xfrm>
          <a:prstGeom prst="rect">
            <a:avLst/>
          </a:prstGeom>
          <a:noFill/>
          <a:ln>
            <a:noFill/>
          </a:ln>
        </p:spPr>
        <p:style>
          <a:lnRef idx="0"/>
          <a:fillRef idx="0"/>
          <a:effectRef idx="0"/>
          <a:fontRef idx="minor"/>
        </p:style>
        <p:txBody>
          <a:bodyPr lIns="90000" rIns="90000" tIns="45000" bIns="45000">
            <a:noAutofit/>
          </a:bodyPr>
          <a:p>
            <a:pPr algn="just">
              <a:lnSpc>
                <a:spcPct val="115000"/>
              </a:lnSpc>
              <a:spcBef>
                <a:spcPts val="709"/>
              </a:spcBef>
              <a:spcAft>
                <a:spcPts val="1701"/>
              </a:spcAft>
              <a:tabLst>
                <a:tab algn="l" pos="0"/>
              </a:tabLst>
            </a:pPr>
            <a:r>
              <a:rPr b="0" lang="pt-BR" sz="3600" spc="-1" strike="noStrike">
                <a:solidFill>
                  <a:srgbClr val="000000"/>
                </a:solidFill>
                <a:latin typeface="Arial"/>
                <a:ea typeface="Microsoft YaHei"/>
              </a:rPr>
              <a:t>Fusce gravida pellentesque rutrum. Donec ornare sapien dolor, ut viverra ligula malesuada eu. Sed tempus nulla id ultricies faucibus. Nulla iaculis eu tortor nec vulputate. Fusce a mi purus. Donec et porttitor justo. Integer at lacus et quam lacinia imperdiet nec quis libero. Vivamus lobortis hendrerit aliquam. </a:t>
            </a:r>
            <a:endParaRPr b="0" lang="pt-BR" sz="3600" spc="-1" strike="noStrike">
              <a:latin typeface="Arial"/>
            </a:endParaRPr>
          </a:p>
        </p:txBody>
      </p:sp>
      <p:sp>
        <p:nvSpPr>
          <p:cNvPr id="49" name="CustomShape 13"/>
          <p:cNvSpPr/>
          <p:nvPr/>
        </p:nvSpPr>
        <p:spPr>
          <a:xfrm>
            <a:off x="13104000" y="2120400"/>
            <a:ext cx="18503640" cy="2815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pt-BR" sz="9600" spc="-1" strike="noStrike">
                <a:solidFill>
                  <a:srgbClr val="dddddd"/>
                </a:solidFill>
                <a:latin typeface="Arial"/>
              </a:rPr>
              <a:t>TÍTULO DO </a:t>
            </a:r>
            <a:r>
              <a:rPr b="1" lang="pt-BR" sz="9600" spc="-1" strike="noStrike">
                <a:solidFill>
                  <a:srgbClr val="ffffff"/>
                </a:solidFill>
                <a:latin typeface="Arial"/>
              </a:rPr>
              <a:t>TRABALHO CONTENDO ATÉ 15 PALAVRAS</a:t>
            </a:r>
            <a:endParaRPr b="0" lang="pt-BR" sz="9600" spc="-1" strike="noStrike">
              <a:latin typeface="Arial"/>
            </a:endParaRPr>
          </a:p>
        </p:txBody>
      </p:sp>
      <p:sp>
        <p:nvSpPr>
          <p:cNvPr id="50" name="CustomShape 14"/>
          <p:cNvSpPr/>
          <p:nvPr/>
        </p:nvSpPr>
        <p:spPr>
          <a:xfrm>
            <a:off x="648000" y="7128000"/>
            <a:ext cx="30599640" cy="22316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pt-BR" sz="4400" spc="-1" strike="noStrike">
                <a:solidFill>
                  <a:srgbClr val="1b5e20"/>
                </a:solidFill>
                <a:latin typeface="Arial"/>
              </a:rPr>
              <a:t>Autores: </a:t>
            </a:r>
            <a:r>
              <a:rPr b="0" lang="pt-BR" sz="4400" spc="-1" strike="noStrike">
                <a:solidFill>
                  <a:srgbClr val="1b5e20"/>
                </a:solidFill>
                <a:latin typeface="Arial"/>
              </a:rPr>
              <a:t>João da Silva, Maria da Silva</a:t>
            </a:r>
            <a:endParaRPr b="0" lang="pt-BR" sz="4400" spc="-1" strike="noStrike">
              <a:latin typeface="Arial"/>
            </a:endParaRPr>
          </a:p>
          <a:p>
            <a:pPr algn="ctr">
              <a:lnSpc>
                <a:spcPct val="100000"/>
              </a:lnSpc>
            </a:pPr>
            <a:r>
              <a:rPr b="1" lang="pt-BR" sz="4400" spc="-1" strike="noStrike">
                <a:solidFill>
                  <a:srgbClr val="1b5e20"/>
                </a:solidFill>
                <a:latin typeface="Arial"/>
              </a:rPr>
              <a:t>Orientador:</a:t>
            </a:r>
            <a:r>
              <a:rPr b="0" lang="pt-BR" sz="4400" spc="-1" strike="noStrike">
                <a:solidFill>
                  <a:srgbClr val="1b5e20"/>
                </a:solidFill>
                <a:latin typeface="Arial"/>
              </a:rPr>
              <a:t> Fulano da Silva</a:t>
            </a:r>
            <a:endParaRPr b="0" lang="pt-BR" sz="4400" spc="-1" strike="noStrike">
              <a:latin typeface="Arial"/>
            </a:endParaRPr>
          </a:p>
        </p:txBody>
      </p:sp>
      <p:sp>
        <p:nvSpPr>
          <p:cNvPr id="51" name="CustomShape 15"/>
          <p:cNvSpPr/>
          <p:nvPr/>
        </p:nvSpPr>
        <p:spPr>
          <a:xfrm>
            <a:off x="16776000" y="23796000"/>
            <a:ext cx="10727640" cy="48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800" spc="-1" strike="noStrike">
                <a:latin typeface="Arial"/>
              </a:rPr>
              <a:t>Figura 1 – exemplo de uso de ilustração.</a:t>
            </a:r>
            <a:endParaRPr b="0" lang="pt-BR" sz="2800" spc="-1" strike="noStrike">
              <a:latin typeface="Arial"/>
            </a:endParaRPr>
          </a:p>
        </p:txBody>
      </p:sp>
      <p:pic>
        <p:nvPicPr>
          <p:cNvPr id="52" name="" descr=""/>
          <p:cNvPicPr/>
          <p:nvPr/>
        </p:nvPicPr>
        <p:blipFill>
          <a:blip r:embed="rId1"/>
          <a:srcRect l="0" t="0" r="73717" b="0"/>
          <a:stretch/>
        </p:blipFill>
        <p:spPr>
          <a:xfrm>
            <a:off x="17820720" y="14724000"/>
            <a:ext cx="12202920" cy="8609760"/>
          </a:xfrm>
          <a:prstGeom prst="rect">
            <a:avLst/>
          </a:prstGeom>
          <a:ln>
            <a:noFill/>
          </a:ln>
        </p:spPr>
      </p:pic>
      <p:sp>
        <p:nvSpPr>
          <p:cNvPr id="53" name="CustomShape 16"/>
          <p:cNvSpPr/>
          <p:nvPr/>
        </p:nvSpPr>
        <p:spPr>
          <a:xfrm>
            <a:off x="16812000" y="31356000"/>
            <a:ext cx="11695320" cy="1079280"/>
          </a:xfrm>
          <a:prstGeom prst="rect">
            <a:avLst/>
          </a:prstGeom>
          <a:noFill/>
          <a:ln>
            <a:noFill/>
          </a:ln>
        </p:spPr>
        <p:style>
          <a:lnRef idx="0"/>
          <a:fillRef idx="0"/>
          <a:effectRef idx="0"/>
          <a:fontRef idx="minor"/>
        </p:style>
        <p:txBody>
          <a:bodyPr lIns="411480" rIns="411480" tIns="205920" bIns="205920" anchor="ctr">
            <a:noAutofit/>
          </a:bodyPr>
          <a:p>
            <a:pPr>
              <a:lnSpc>
                <a:spcPct val="100000"/>
              </a:lnSpc>
              <a:spcBef>
                <a:spcPts val="1199"/>
              </a:spcBef>
              <a:tabLst>
                <a:tab algn="l" pos="0"/>
              </a:tabLst>
            </a:pPr>
            <a:r>
              <a:rPr b="1" lang="pt-BR" sz="6000" spc="-1" strike="noStrike">
                <a:solidFill>
                  <a:srgbClr val="008000"/>
                </a:solidFill>
                <a:latin typeface="Arial"/>
              </a:rPr>
              <a:t>Agradecimentos</a:t>
            </a:r>
            <a:endParaRPr b="0" lang="pt-BR" sz="6000" spc="-1" strike="noStrike">
              <a:latin typeface="Arial"/>
            </a:endParaRPr>
          </a:p>
        </p:txBody>
      </p:sp>
      <p:sp>
        <p:nvSpPr>
          <p:cNvPr id="54" name="CustomShape 17"/>
          <p:cNvSpPr/>
          <p:nvPr/>
        </p:nvSpPr>
        <p:spPr>
          <a:xfrm>
            <a:off x="16812000" y="32724000"/>
            <a:ext cx="14559480" cy="2303640"/>
          </a:xfrm>
          <a:prstGeom prst="rect">
            <a:avLst/>
          </a:prstGeom>
          <a:noFill/>
          <a:ln>
            <a:noFill/>
          </a:ln>
        </p:spPr>
        <p:style>
          <a:lnRef idx="0"/>
          <a:fillRef idx="0"/>
          <a:effectRef idx="0"/>
          <a:fontRef idx="minor"/>
        </p:style>
        <p:txBody>
          <a:bodyPr lIns="90000" rIns="90000" tIns="45000" bIns="45000">
            <a:noAutofit/>
          </a:bodyPr>
          <a:p>
            <a:pPr algn="just">
              <a:lnSpc>
                <a:spcPct val="115000"/>
              </a:lnSpc>
              <a:spcBef>
                <a:spcPts val="709"/>
              </a:spcBef>
              <a:spcAft>
                <a:spcPts val="1701"/>
              </a:spcAft>
              <a:tabLst>
                <a:tab algn="l" pos="0"/>
              </a:tabLst>
            </a:pPr>
            <a:r>
              <a:rPr b="0" lang="pt-BR" sz="3600" spc="-1" strike="noStrike">
                <a:solidFill>
                  <a:srgbClr val="000000"/>
                </a:solidFill>
                <a:latin typeface="Arial"/>
              </a:rPr>
              <a:t>Fusce gravida pellentesque rutrum. Donec ornare sapien dolor, ut viverra ligula malesuada eu. Sed tempus nulla id ultricies faucibus. Nulla iaculis eu tortor nec vulputate. </a:t>
            </a:r>
            <a:endParaRPr b="0" lang="pt-BR"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2015-10-28T19:06:55Z</dcterms:created>
  <dc:creator/>
  <dc:description/>
  <dc:language>pt-BR</dc:language>
  <cp:lastModifiedBy/>
  <dcterms:modified xsi:type="dcterms:W3CDTF">2022-09-26T17:22:44Z</dcterms:modified>
  <cp:revision>10</cp:revision>
  <dc:subject/>
  <dc:title/>
</cp:coreProperties>
</file>