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634" y="-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BR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60F14-9F0C-4B67-B6A8-E69B9C5BC6A3}" type="datetimeFigureOut">
              <a:rPr lang="pt-BR" smtClean="0"/>
              <a:t>07/11/2022</a:t>
            </a:fld>
            <a:endParaRPr lang="pt-BR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B191-7D93-41F7-AE93-6591DFB92F3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BR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BR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60F14-9F0C-4B67-B6A8-E69B9C5BC6A3}" type="datetimeFigureOut">
              <a:rPr lang="pt-BR" smtClean="0"/>
              <a:t>07/11/2022</a:t>
            </a:fld>
            <a:endParaRPr lang="pt-BR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B191-7D93-41F7-AE93-6591DFB92F3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BR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BR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60F14-9F0C-4B67-B6A8-E69B9C5BC6A3}" type="datetimeFigureOut">
              <a:rPr lang="pt-BR" smtClean="0"/>
              <a:t>07/11/2022</a:t>
            </a:fld>
            <a:endParaRPr lang="pt-BR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B191-7D93-41F7-AE93-6591DFB92F3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BR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BR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60F14-9F0C-4B67-B6A8-E69B9C5BC6A3}" type="datetimeFigureOut">
              <a:rPr lang="pt-BR" smtClean="0"/>
              <a:t>07/11/2022</a:t>
            </a:fld>
            <a:endParaRPr lang="pt-BR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B191-7D93-41F7-AE93-6591DFB92F3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BR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60F14-9F0C-4B67-B6A8-E69B9C5BC6A3}" type="datetimeFigureOut">
              <a:rPr lang="pt-BR" smtClean="0"/>
              <a:t>07/11/2022</a:t>
            </a:fld>
            <a:endParaRPr lang="pt-BR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B191-7D93-41F7-AE93-6591DFB92F3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BR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BR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BR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60F14-9F0C-4B67-B6A8-E69B9C5BC6A3}" type="datetimeFigureOut">
              <a:rPr lang="pt-BR" smtClean="0"/>
              <a:t>07/11/2022</a:t>
            </a:fld>
            <a:endParaRPr lang="pt-BR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B191-7D93-41F7-AE93-6591DFB92F3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BR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BR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BR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60F14-9F0C-4B67-B6A8-E69B9C5BC6A3}" type="datetimeFigureOut">
              <a:rPr lang="pt-BR" smtClean="0"/>
              <a:t>07/11/2022</a:t>
            </a:fld>
            <a:endParaRPr lang="pt-BR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B191-7D93-41F7-AE93-6591DFB92F3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BR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60F14-9F0C-4B67-B6A8-E69B9C5BC6A3}" type="datetimeFigureOut">
              <a:rPr lang="pt-BR" smtClean="0"/>
              <a:t>07/11/2022</a:t>
            </a:fld>
            <a:endParaRPr lang="pt-BR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B191-7D93-41F7-AE93-6591DFB92F3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60F14-9F0C-4B67-B6A8-E69B9C5BC6A3}" type="datetimeFigureOut">
              <a:rPr lang="pt-BR" smtClean="0"/>
              <a:t>07/11/2022</a:t>
            </a:fld>
            <a:endParaRPr lang="pt-BR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B191-7D93-41F7-AE93-6591DFB92F3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BR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BR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60F14-9F0C-4B67-B6A8-E69B9C5BC6A3}" type="datetimeFigureOut">
              <a:rPr lang="pt-BR" smtClean="0"/>
              <a:t>07/11/2022</a:t>
            </a:fld>
            <a:endParaRPr lang="pt-BR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B191-7D93-41F7-AE93-6591DFB92F3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BR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60F14-9F0C-4B67-B6A8-E69B9C5BC6A3}" type="datetimeFigureOut">
              <a:rPr lang="pt-BR" smtClean="0"/>
              <a:t>07/11/2022</a:t>
            </a:fld>
            <a:endParaRPr lang="pt-BR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B191-7D93-41F7-AE93-6591DFB92F3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BR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BR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60F14-9F0C-4B67-B6A8-E69B9C5BC6A3}" type="datetimeFigureOut">
              <a:rPr lang="pt-BR" smtClean="0"/>
              <a:t>07/11/2022</a:t>
            </a:fld>
            <a:endParaRPr lang="pt-BR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9B191-7D93-41F7-AE93-6591DFB92F33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42990"/>
            <a:ext cx="8229600" cy="500060"/>
          </a:xfrm>
        </p:spPr>
        <p:txBody>
          <a:bodyPr>
            <a:noAutofit/>
          </a:bodyPr>
          <a:lstStyle/>
          <a:p>
            <a:pPr algn="l"/>
            <a:r>
              <a:rPr lang="pt-BR" sz="3200" b="1" dirty="0" smtClean="0">
                <a:solidFill>
                  <a:srgbClr val="008080"/>
                </a:solidFill>
                <a:latin typeface="Trebuchet MS" pitchFamily="34" charset="0"/>
              </a:rPr>
              <a:t>Título do slide</a:t>
            </a:r>
            <a:endParaRPr lang="pt-BR" sz="3200" b="1" dirty="0">
              <a:solidFill>
                <a:srgbClr val="008080"/>
              </a:solidFill>
              <a:latin typeface="Trebuchet MS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785932"/>
            <a:ext cx="8186766" cy="2286016"/>
          </a:xfrm>
        </p:spPr>
        <p:txBody>
          <a:bodyPr>
            <a:normAutofit/>
          </a:bodyPr>
          <a:lstStyle/>
          <a:p>
            <a:endParaRPr lang="pt-BR" sz="2000" dirty="0">
              <a:latin typeface="Trebuchet MS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</Words>
  <Application>Microsoft Office PowerPoint</Application>
  <PresentationFormat>Apresentação no Ecrã (16:9)</PresentationFormat>
  <Paragraphs>1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</vt:i4>
      </vt:variant>
    </vt:vector>
  </HeadingPairs>
  <TitlesOfParts>
    <vt:vector size="3" baseType="lpstr">
      <vt:lpstr>Tema do Office</vt:lpstr>
      <vt:lpstr>Diapositivo 1</vt:lpstr>
      <vt:lpstr>Título do slide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IFSC</dc:creator>
  <cp:lastModifiedBy>IFSC</cp:lastModifiedBy>
  <cp:revision>1</cp:revision>
  <dcterms:created xsi:type="dcterms:W3CDTF">2022-11-07T12:57:28Z</dcterms:created>
  <dcterms:modified xsi:type="dcterms:W3CDTF">2022-11-07T13:03:04Z</dcterms:modified>
</cp:coreProperties>
</file>