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56500"/>
  <p:notesSz cx="10693400" cy="7556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9SYz6iT6SuB9m34TaOLEf0c4j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416FC3-76E7-4BBE-8789-3A376A92B16C}">
  <a:tblStyle styleId="{68416FC3-76E7-4BBE-8789-3A376A92B16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D3613E33-A90E-4C5D-BE69-8D452A53206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De Lamare" userId="f3c13dbdef331fa1" providerId="LiveId" clId="{FD26AB34-C0F6-4D53-AAE7-34206C98D339}"/>
    <pc:docChg chg="undo custSel modSld">
      <pc:chgData name="Fabiana De Lamare" userId="f3c13dbdef331fa1" providerId="LiveId" clId="{FD26AB34-C0F6-4D53-AAE7-34206C98D339}" dt="2024-07-10T17:31:05.738" v="734" actId="1076"/>
      <pc:docMkLst>
        <pc:docMk/>
      </pc:docMkLst>
      <pc:sldChg chg="addSp delSp modSp">
        <pc:chgData name="Fabiana De Lamare" userId="f3c13dbdef331fa1" providerId="LiveId" clId="{FD26AB34-C0F6-4D53-AAE7-34206C98D339}" dt="2024-07-10T17:31:05.738" v="734" actId="1076"/>
        <pc:sldMkLst>
          <pc:docMk/>
          <pc:sldMk cId="0" sldId="257"/>
        </pc:sldMkLst>
        <pc:spChg chg="add mod">
          <ac:chgData name="Fabiana De Lamare" userId="f3c13dbdef331fa1" providerId="LiveId" clId="{FD26AB34-C0F6-4D53-AAE7-34206C98D339}" dt="2024-07-10T17:31:05.738" v="734" actId="1076"/>
          <ac:spMkLst>
            <pc:docMk/>
            <pc:sldMk cId="0" sldId="257"/>
            <ac:spMk id="2" creationId="{E92C7B21-B760-4920-A59B-FAA1B246D311}"/>
          </ac:spMkLst>
        </pc:spChg>
        <pc:spChg chg="del mod">
          <ac:chgData name="Fabiana De Lamare" userId="f3c13dbdef331fa1" providerId="LiveId" clId="{FD26AB34-C0F6-4D53-AAE7-34206C98D339}" dt="2024-07-10T17:29:22.621" v="700" actId="478"/>
          <ac:spMkLst>
            <pc:docMk/>
            <pc:sldMk cId="0" sldId="257"/>
            <ac:spMk id="50" creationId="{00000000-0000-0000-0000-000000000000}"/>
          </ac:spMkLst>
        </pc:spChg>
        <pc:spChg chg="del">
          <ac:chgData name="Fabiana De Lamare" userId="f3c13dbdef331fa1" providerId="LiveId" clId="{FD26AB34-C0F6-4D53-AAE7-34206C98D339}" dt="2024-07-10T17:30:09.634" v="708" actId="478"/>
          <ac:spMkLst>
            <pc:docMk/>
            <pc:sldMk cId="0" sldId="257"/>
            <ac:spMk id="52" creationId="{00000000-0000-0000-0000-000000000000}"/>
          </ac:spMkLst>
        </pc:spChg>
        <pc:spChg chg="mod">
          <ac:chgData name="Fabiana De Lamare" userId="f3c13dbdef331fa1" providerId="LiveId" clId="{FD26AB34-C0F6-4D53-AAE7-34206C98D339}" dt="2024-07-10T17:30:15.315" v="709" actId="1076"/>
          <ac:spMkLst>
            <pc:docMk/>
            <pc:sldMk cId="0" sldId="257"/>
            <ac:spMk id="55" creationId="{00000000-0000-0000-0000-000000000000}"/>
          </ac:spMkLst>
        </pc:spChg>
        <pc:spChg chg="del">
          <ac:chgData name="Fabiana De Lamare" userId="f3c13dbdef331fa1" providerId="LiveId" clId="{FD26AB34-C0F6-4D53-AAE7-34206C98D339}" dt="2024-07-10T17:30:20.444" v="710" actId="478"/>
          <ac:spMkLst>
            <pc:docMk/>
            <pc:sldMk cId="0" sldId="257"/>
            <ac:spMk id="56" creationId="{00000000-0000-0000-0000-000000000000}"/>
          </ac:spMkLst>
        </pc:spChg>
        <pc:spChg chg="mod">
          <ac:chgData name="Fabiana De Lamare" userId="f3c13dbdef331fa1" providerId="LiveId" clId="{FD26AB34-C0F6-4D53-AAE7-34206C98D339}" dt="2024-07-10T17:30:38.495" v="714" actId="1076"/>
          <ac:spMkLst>
            <pc:docMk/>
            <pc:sldMk cId="0" sldId="257"/>
            <ac:spMk id="60" creationId="{00000000-0000-0000-0000-000000000000}"/>
          </ac:spMkLst>
        </pc:spChg>
        <pc:spChg chg="del">
          <ac:chgData name="Fabiana De Lamare" userId="f3c13dbdef331fa1" providerId="LiveId" clId="{FD26AB34-C0F6-4D53-AAE7-34206C98D339}" dt="2024-07-10T17:30:44.616" v="715" actId="478"/>
          <ac:spMkLst>
            <pc:docMk/>
            <pc:sldMk cId="0" sldId="257"/>
            <ac:spMk id="61" creationId="{00000000-0000-0000-0000-000000000000}"/>
          </ac:spMkLst>
        </pc:spChg>
        <pc:spChg chg="mod">
          <ac:chgData name="Fabiana De Lamare" userId="f3c13dbdef331fa1" providerId="LiveId" clId="{FD26AB34-C0F6-4D53-AAE7-34206C98D339}" dt="2024-07-10T17:30:52.702" v="733" actId="20577"/>
          <ac:spMkLst>
            <pc:docMk/>
            <pc:sldMk cId="0" sldId="257"/>
            <ac:spMk id="63" creationId="{00000000-0000-0000-0000-000000000000}"/>
          </ac:spMkLst>
        </pc:spChg>
        <pc:spChg chg="del mod">
          <ac:chgData name="Fabiana De Lamare" userId="f3c13dbdef331fa1" providerId="LiveId" clId="{FD26AB34-C0F6-4D53-AAE7-34206C98D339}" dt="2024-07-01T16:07:10.116" v="89"/>
          <ac:spMkLst>
            <pc:docMk/>
            <pc:sldMk cId="0" sldId="257"/>
            <ac:spMk id="66" creationId="{00000000-0000-0000-0000-000000000000}"/>
          </ac:spMkLst>
        </pc:spChg>
        <pc:graphicFrameChg chg="mod modGraphic">
          <ac:chgData name="Fabiana De Lamare" userId="f3c13dbdef331fa1" providerId="LiveId" clId="{FD26AB34-C0F6-4D53-AAE7-34206C98D339}" dt="2024-07-10T17:29:49.564" v="704" actId="1076"/>
          <ac:graphicFrameMkLst>
            <pc:docMk/>
            <pc:sldMk cId="0" sldId="257"/>
            <ac:graphicFrameMk id="54" creationId="{00000000-0000-0000-0000-000000000000}"/>
          </ac:graphicFrameMkLst>
        </pc:graphicFrameChg>
        <pc:graphicFrameChg chg="mod modGraphic">
          <ac:chgData name="Fabiana De Lamare" userId="f3c13dbdef331fa1" providerId="LiveId" clId="{FD26AB34-C0F6-4D53-AAE7-34206C98D339}" dt="2024-07-10T17:29:35.097" v="702" actId="1076"/>
          <ac:graphicFrameMkLst>
            <pc:docMk/>
            <pc:sldMk cId="0" sldId="257"/>
            <ac:graphicFrameMk id="59" creationId="{00000000-0000-0000-0000-000000000000}"/>
          </ac:graphicFrameMkLst>
        </pc:graphicFrameChg>
        <pc:graphicFrameChg chg="mod modGraphic">
          <ac:chgData name="Fabiana De Lamare" userId="f3c13dbdef331fa1" providerId="LiveId" clId="{FD26AB34-C0F6-4D53-AAE7-34206C98D339}" dt="2024-07-10T17:29:06.671" v="696" actId="1076"/>
          <ac:graphicFrameMkLst>
            <pc:docMk/>
            <pc:sldMk cId="0" sldId="257"/>
            <ac:graphicFrameMk id="62" creationId="{00000000-0000-0000-0000-000000000000}"/>
          </ac:graphicFrameMkLst>
        </pc:graphicFrameChg>
        <pc:graphicFrameChg chg="mod modGraphic">
          <ac:chgData name="Fabiana De Lamare" userId="f3c13dbdef331fa1" providerId="LiveId" clId="{FD26AB34-C0F6-4D53-AAE7-34206C98D339}" dt="2024-07-10T17:29:16.941" v="698" actId="1076"/>
          <ac:graphicFrameMkLst>
            <pc:docMk/>
            <pc:sldMk cId="0" sldId="257"/>
            <ac:graphicFrameMk id="65" creationId="{00000000-0000-0000-0000-000000000000}"/>
          </ac:graphicFrameMkLst>
        </pc:graphicFrameChg>
      </pc:sldChg>
      <pc:sldChg chg="addSp delSp modSp">
        <pc:chgData name="Fabiana De Lamare" userId="f3c13dbdef331fa1" providerId="LiveId" clId="{FD26AB34-C0F6-4D53-AAE7-34206C98D339}" dt="2024-07-10T17:28:41.244" v="694" actId="20577"/>
        <pc:sldMkLst>
          <pc:docMk/>
          <pc:sldMk cId="0" sldId="258"/>
        </pc:sldMkLst>
        <pc:spChg chg="add mod">
          <ac:chgData name="Fabiana De Lamare" userId="f3c13dbdef331fa1" providerId="LiveId" clId="{FD26AB34-C0F6-4D53-AAE7-34206C98D339}" dt="2024-07-10T17:25:14.591" v="661" actId="20577"/>
          <ac:spMkLst>
            <pc:docMk/>
            <pc:sldMk cId="0" sldId="258"/>
            <ac:spMk id="2" creationId="{770A60AB-F7F7-4A7A-9A00-295C154C857F}"/>
          </ac:spMkLst>
        </pc:spChg>
        <pc:spChg chg="add mod">
          <ac:chgData name="Fabiana De Lamare" userId="f3c13dbdef331fa1" providerId="LiveId" clId="{FD26AB34-C0F6-4D53-AAE7-34206C98D339}" dt="2024-07-01T16:35:20.935" v="605" actId="20577"/>
          <ac:spMkLst>
            <pc:docMk/>
            <pc:sldMk cId="0" sldId="258"/>
            <ac:spMk id="3" creationId="{41BCD767-6215-4695-9658-AC58A4025DF0}"/>
          </ac:spMkLst>
        </pc:spChg>
        <pc:spChg chg="add del mod">
          <ac:chgData name="Fabiana De Lamare" userId="f3c13dbdef331fa1" providerId="LiveId" clId="{FD26AB34-C0F6-4D53-AAE7-34206C98D339}" dt="2024-07-10T17:21:59.515" v="606" actId="478"/>
          <ac:spMkLst>
            <pc:docMk/>
            <pc:sldMk cId="0" sldId="258"/>
            <ac:spMk id="4" creationId="{AA8C3F9C-E98F-4F24-AA24-1FBE22AC7918}"/>
          </ac:spMkLst>
        </pc:spChg>
        <pc:spChg chg="add del mod ord">
          <ac:chgData name="Fabiana De Lamare" userId="f3c13dbdef331fa1" providerId="LiveId" clId="{FD26AB34-C0F6-4D53-AAE7-34206C98D339}" dt="2024-07-10T17:22:04.116" v="607" actId="478"/>
          <ac:spMkLst>
            <pc:docMk/>
            <pc:sldMk cId="0" sldId="258"/>
            <ac:spMk id="5" creationId="{4B94FE1F-64B4-4DAA-8040-399C907DEFAC}"/>
          </ac:spMkLst>
        </pc:spChg>
        <pc:spChg chg="add mod">
          <ac:chgData name="Fabiana De Lamare" userId="f3c13dbdef331fa1" providerId="LiveId" clId="{FD26AB34-C0F6-4D53-AAE7-34206C98D339}" dt="2024-07-10T17:22:09.005" v="608" actId="1076"/>
          <ac:spMkLst>
            <pc:docMk/>
            <pc:sldMk cId="0" sldId="258"/>
            <ac:spMk id="6" creationId="{4AA477E2-EA3B-434F-8D6C-C1CAD8FA7C43}"/>
          </ac:spMkLst>
        </pc:spChg>
        <pc:spChg chg="add mod">
          <ac:chgData name="Fabiana De Lamare" userId="f3c13dbdef331fa1" providerId="LiveId" clId="{FD26AB34-C0F6-4D53-AAE7-34206C98D339}" dt="2024-07-10T17:25:31.636" v="671" actId="20577"/>
          <ac:spMkLst>
            <pc:docMk/>
            <pc:sldMk cId="0" sldId="258"/>
            <ac:spMk id="12" creationId="{3D7AF98E-08E7-4C47-8902-F74810FDF806}"/>
          </ac:spMkLst>
        </pc:spChg>
        <pc:graphicFrameChg chg="add mod modGraphic">
          <ac:chgData name="Fabiana De Lamare" userId="f3c13dbdef331fa1" providerId="LiveId" clId="{FD26AB34-C0F6-4D53-AAE7-34206C98D339}" dt="2024-07-10T17:27:01.787" v="678" actId="2165"/>
          <ac:graphicFrameMkLst>
            <pc:docMk/>
            <pc:sldMk cId="0" sldId="258"/>
            <ac:graphicFrameMk id="11" creationId="{3B24A804-D404-4397-8610-579C1B2E8584}"/>
          </ac:graphicFrameMkLst>
        </pc:graphicFrameChg>
        <pc:graphicFrameChg chg="mod modGraphic">
          <ac:chgData name="Fabiana De Lamare" userId="f3c13dbdef331fa1" providerId="LiveId" clId="{FD26AB34-C0F6-4D53-AAE7-34206C98D339}" dt="2024-07-10T17:28:41.244" v="694" actId="20577"/>
          <ac:graphicFrameMkLst>
            <pc:docMk/>
            <pc:sldMk cId="0" sldId="258"/>
            <ac:graphicFrameMk id="71" creationId="{00000000-0000-0000-0000-000000000000}"/>
          </ac:graphicFrameMkLst>
        </pc:graphicFrameChg>
        <pc:graphicFrameChg chg="mod modGraphic">
          <ac:chgData name="Fabiana De Lamare" userId="f3c13dbdef331fa1" providerId="LiveId" clId="{FD26AB34-C0F6-4D53-AAE7-34206C98D339}" dt="2024-07-10T17:24:42.208" v="647" actId="1076"/>
          <ac:graphicFrameMkLst>
            <pc:docMk/>
            <pc:sldMk cId="0" sldId="258"/>
            <ac:graphicFrameMk id="72" creationId="{00000000-0000-0000-0000-000000000000}"/>
          </ac:graphicFrameMkLst>
        </pc:graphicFrameChg>
        <pc:graphicFrameChg chg="mod modGraphic">
          <ac:chgData name="Fabiana De Lamare" userId="f3c13dbdef331fa1" providerId="LiveId" clId="{FD26AB34-C0F6-4D53-AAE7-34206C98D339}" dt="2024-07-10T17:24:50.680" v="648" actId="2165"/>
          <ac:graphicFrameMkLst>
            <pc:docMk/>
            <pc:sldMk cId="0" sldId="258"/>
            <ac:graphicFrameMk id="7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6725"/>
            <a:ext cx="7129275" cy="283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70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ea4b01a7e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6725"/>
            <a:ext cx="7129200" cy="2833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g1ea4b01a7e9_0_0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70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" name="Google Shape;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442e32ce9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29442e32ce9_0_3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2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ea4b01a7e9_0_0"/>
          <p:cNvSpPr txBox="1"/>
          <p:nvPr/>
        </p:nvSpPr>
        <p:spPr>
          <a:xfrm>
            <a:off x="1023600" y="371425"/>
            <a:ext cx="93222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CST Gestão de Turismo 1 - Noturno - 19:00 - 22:00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4" name="Google Shape;44;g1ea4b01a7e9_0_0"/>
          <p:cNvGraphicFramePr/>
          <p:nvPr/>
        </p:nvGraphicFramePr>
        <p:xfrm>
          <a:off x="1451889" y="1600224"/>
          <a:ext cx="8465625" cy="3304425"/>
        </p:xfrm>
        <a:graphic>
          <a:graphicData uri="http://schemas.openxmlformats.org/drawingml/2006/table">
            <a:tbl>
              <a:tblPr>
                <a:noFill/>
                <a:tableStyleId>{68416FC3-76E7-4BBE-8789-3A376A92B16C}</a:tableStyleId>
              </a:tblPr>
              <a:tblGrid>
                <a:gridCol w="378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Disciplina</a:t>
                      </a:r>
                      <a:endParaRPr sz="2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Sigla</a:t>
                      </a:r>
                      <a:endParaRPr sz="2600" b="1" u="sng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Docente</a:t>
                      </a:r>
                      <a:endParaRPr sz="2600" b="1" u="sng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333333"/>
                          </a:solidFill>
                          <a:highlight>
                            <a:srgbClr val="CC32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SEGMENTOS TURÍSTICOS</a:t>
                      </a:r>
                      <a:endParaRPr sz="1200" u="none" strike="noStrike" cap="none">
                        <a:highlight>
                          <a:srgbClr val="CC32FF"/>
                        </a:highlight>
                      </a:endParaRPr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SEG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tc>
                  <a:txBody>
                    <a:bodyPr/>
                    <a:lstStyle/>
                    <a:p>
                      <a:pPr marL="996314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THIANNE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333333"/>
                          </a:solidFill>
                          <a:highlight>
                            <a:srgbClr val="329964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ROTEIROS TURÍSTICOS 1</a:t>
                      </a:r>
                      <a:endParaRPr sz="1200" u="none" strike="noStrike" cap="none">
                        <a:highlight>
                          <a:srgbClr val="329964"/>
                        </a:highlight>
                      </a:endParaRPr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CC32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99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RT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9964"/>
                    </a:solidFill>
                  </a:tcPr>
                </a:tc>
                <a:tc>
                  <a:txBody>
                    <a:bodyPr/>
                    <a:lstStyle/>
                    <a:p>
                      <a:pPr marL="461644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FABIANA CALÇADA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99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LINGUAGEM E COMUNICAÇÃO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LC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048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SALETE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ECONOMIA DO TURISMO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ECT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048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LARISSA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TURISMO E HOSPITALIDADE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TUH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0485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LARISSA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Horário criado:27/10/2023</a:t>
            </a:r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aSc TimeTables</a:t>
            </a:r>
            <a:endParaRPr/>
          </a:p>
        </p:txBody>
      </p:sp>
      <p:sp>
        <p:nvSpPr>
          <p:cNvPr id="53" name="Google Shape;53;p5"/>
          <p:cNvSpPr txBox="1"/>
          <p:nvPr/>
        </p:nvSpPr>
        <p:spPr>
          <a:xfrm>
            <a:off x="63380" y="3574050"/>
            <a:ext cx="698500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4" name="Google Shape;54;p5"/>
          <p:cNvGraphicFramePr/>
          <p:nvPr>
            <p:extLst>
              <p:ext uri="{D42A27DB-BD31-4B8C-83A1-F6EECF244321}">
                <p14:modId xmlns:p14="http://schemas.microsoft.com/office/powerpoint/2010/main" val="1536607766"/>
              </p:ext>
            </p:extLst>
          </p:nvPr>
        </p:nvGraphicFramePr>
        <p:xfrm>
          <a:off x="86113" y="631521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4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4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9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" name="Google Shape;55;p5"/>
          <p:cNvSpPr txBox="1"/>
          <p:nvPr/>
        </p:nvSpPr>
        <p:spPr>
          <a:xfrm>
            <a:off x="592092" y="281524"/>
            <a:ext cx="4146136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1, 17 - 20 a 24/05 </a:t>
            </a:r>
            <a:r>
              <a:rPr lang="pt-BR" sz="1200" dirty="0">
                <a:solidFill>
                  <a:srgbClr val="FF0000"/>
                </a:solidFill>
              </a:rPr>
              <a:t>– 01 a 05 de julho</a:t>
            </a:r>
          </a:p>
        </p:txBody>
      </p:sp>
      <p:sp>
        <p:nvSpPr>
          <p:cNvPr id="57" name="Google Shape;57;p5"/>
          <p:cNvSpPr txBox="1"/>
          <p:nvPr/>
        </p:nvSpPr>
        <p:spPr>
          <a:xfrm>
            <a:off x="4841125" y="3574050"/>
            <a:ext cx="126555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	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 txBox="1"/>
          <p:nvPr/>
        </p:nvSpPr>
        <p:spPr>
          <a:xfrm>
            <a:off x="10185796" y="3574050"/>
            <a:ext cx="4438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9" name="Google Shape;59;p5"/>
          <p:cNvGraphicFramePr/>
          <p:nvPr>
            <p:extLst>
              <p:ext uri="{D42A27DB-BD31-4B8C-83A1-F6EECF244321}">
                <p14:modId xmlns:p14="http://schemas.microsoft.com/office/powerpoint/2010/main" val="4110856810"/>
              </p:ext>
            </p:extLst>
          </p:nvPr>
        </p:nvGraphicFramePr>
        <p:xfrm>
          <a:off x="5412363" y="631522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4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" name="Google Shape;60;p5"/>
          <p:cNvSpPr txBox="1"/>
          <p:nvPr/>
        </p:nvSpPr>
        <p:spPr>
          <a:xfrm>
            <a:off x="5955174" y="281524"/>
            <a:ext cx="4146136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1, 27 a 31/05 – </a:t>
            </a:r>
            <a:r>
              <a:rPr lang="pt-BR" sz="1200" dirty="0">
                <a:solidFill>
                  <a:srgbClr val="FF0000"/>
                </a:solidFill>
              </a:rPr>
              <a:t>8 a 12 de julho </a:t>
            </a:r>
          </a:p>
        </p:txBody>
      </p:sp>
      <p:graphicFrame>
        <p:nvGraphicFramePr>
          <p:cNvPr id="62" name="Google Shape;62;p5"/>
          <p:cNvGraphicFramePr/>
          <p:nvPr>
            <p:extLst>
              <p:ext uri="{D42A27DB-BD31-4B8C-83A1-F6EECF244321}">
                <p14:modId xmlns:p14="http://schemas.microsoft.com/office/powerpoint/2010/main" val="448060324"/>
              </p:ext>
            </p:extLst>
          </p:nvPr>
        </p:nvGraphicFramePr>
        <p:xfrm>
          <a:off x="67698" y="4372896"/>
          <a:ext cx="5194925" cy="2611080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4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4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116839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" name="Google Shape;63;p5"/>
          <p:cNvSpPr txBox="1"/>
          <p:nvPr/>
        </p:nvSpPr>
        <p:spPr>
          <a:xfrm>
            <a:off x="643787" y="3778250"/>
            <a:ext cx="4197338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1  </a:t>
            </a:r>
            <a:r>
              <a:rPr lang="pt-BR" sz="1200" dirty="0">
                <a:solidFill>
                  <a:srgbClr val="FF0000"/>
                </a:solidFill>
              </a:rPr>
              <a:t>– 29/07  a 03/08</a:t>
            </a:r>
          </a:p>
        </p:txBody>
      </p:sp>
      <p:sp>
        <p:nvSpPr>
          <p:cNvPr id="64" name="Google Shape;64;p5"/>
          <p:cNvSpPr txBox="1"/>
          <p:nvPr/>
        </p:nvSpPr>
        <p:spPr>
          <a:xfrm>
            <a:off x="5408051" y="4063254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5" name="Google Shape;65;p5"/>
          <p:cNvGraphicFramePr/>
          <p:nvPr>
            <p:extLst>
              <p:ext uri="{D42A27DB-BD31-4B8C-83A1-F6EECF244321}">
                <p14:modId xmlns:p14="http://schemas.microsoft.com/office/powerpoint/2010/main" val="1861242080"/>
              </p:ext>
            </p:extLst>
          </p:nvPr>
        </p:nvGraphicFramePr>
        <p:xfrm>
          <a:off x="5412363" y="4312948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4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E92C7B21-B760-4920-A59B-FAA1B246D311}"/>
              </a:ext>
            </a:extLst>
          </p:cNvPr>
          <p:cNvSpPr/>
          <p:nvPr/>
        </p:nvSpPr>
        <p:spPr>
          <a:xfrm>
            <a:off x="6207516" y="3770945"/>
            <a:ext cx="31021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1 - </a:t>
            </a:r>
            <a:r>
              <a:rPr lang="pt-BR" sz="1200" dirty="0">
                <a:solidFill>
                  <a:srgbClr val="FF0000"/>
                </a:solidFill>
              </a:rPr>
              <a:t>05/08  a 10/08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g29442e32ce9_0_3"/>
          <p:cNvGraphicFramePr/>
          <p:nvPr>
            <p:extLst>
              <p:ext uri="{D42A27DB-BD31-4B8C-83A1-F6EECF244321}">
                <p14:modId xmlns:p14="http://schemas.microsoft.com/office/powerpoint/2010/main" val="1163836739"/>
              </p:ext>
            </p:extLst>
          </p:nvPr>
        </p:nvGraphicFramePr>
        <p:xfrm>
          <a:off x="6712666" y="4785884"/>
          <a:ext cx="3117850" cy="2249400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155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502918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FALTANTES</a:t>
                      </a: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UC</a:t>
                      </a:r>
                      <a:endParaRPr sz="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AULA (3h)</a:t>
                      </a:r>
                      <a:endParaRPr sz="15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4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AULAS (06h)</a:t>
                      </a:r>
                      <a:endParaRPr sz="15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AULAS (09h)</a:t>
                      </a:r>
                      <a:endParaRPr sz="15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AULAS (12h)</a:t>
                      </a:r>
                      <a:endParaRPr sz="15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2" name="Google Shape;72;g29442e32ce9_0_3"/>
          <p:cNvGraphicFramePr/>
          <p:nvPr>
            <p:extLst>
              <p:ext uri="{D42A27DB-BD31-4B8C-83A1-F6EECF244321}">
                <p14:modId xmlns:p14="http://schemas.microsoft.com/office/powerpoint/2010/main" val="2921863366"/>
              </p:ext>
            </p:extLst>
          </p:nvPr>
        </p:nvGraphicFramePr>
        <p:xfrm>
          <a:off x="151775" y="521216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3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8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Google Shape;73;g29442e32ce9_0_3"/>
          <p:cNvGraphicFramePr/>
          <p:nvPr>
            <p:extLst>
              <p:ext uri="{D42A27DB-BD31-4B8C-83A1-F6EECF244321}">
                <p14:modId xmlns:p14="http://schemas.microsoft.com/office/powerpoint/2010/main" val="3842659292"/>
              </p:ext>
            </p:extLst>
          </p:nvPr>
        </p:nvGraphicFramePr>
        <p:xfrm>
          <a:off x="5473598" y="521216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3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8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4" name="Google Shape;74;g29442e32ce9_0_3"/>
          <p:cNvSpPr txBox="1"/>
          <p:nvPr/>
        </p:nvSpPr>
        <p:spPr>
          <a:xfrm>
            <a:off x="2355760" y="4104110"/>
            <a:ext cx="24408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70A60AB-F7F7-4A7A-9A00-295C154C857F}"/>
              </a:ext>
            </a:extLst>
          </p:cNvPr>
          <p:cNvSpPr/>
          <p:nvPr/>
        </p:nvSpPr>
        <p:spPr>
          <a:xfrm>
            <a:off x="163573" y="145829"/>
            <a:ext cx="35686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1</a:t>
            </a:r>
            <a:r>
              <a:rPr lang="pt-BR" dirty="0">
                <a:solidFill>
                  <a:srgbClr val="FF0000"/>
                </a:solidFill>
              </a:rPr>
              <a:t>– 12/08  a 17/08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1BCD767-6215-4695-9658-AC58A4025DF0}"/>
              </a:ext>
            </a:extLst>
          </p:cNvPr>
          <p:cNvSpPr/>
          <p:nvPr/>
        </p:nvSpPr>
        <p:spPr>
          <a:xfrm>
            <a:off x="6212218" y="110178"/>
            <a:ext cx="3618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1 </a:t>
            </a:r>
            <a:r>
              <a:rPr lang="pt-BR" dirty="0">
                <a:solidFill>
                  <a:srgbClr val="FF0000"/>
                </a:solidFill>
              </a:rPr>
              <a:t>– 19/08  a 24/08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A477E2-EA3B-434F-8D6C-C1CAD8FA7C43}"/>
              </a:ext>
            </a:extLst>
          </p:cNvPr>
          <p:cNvSpPr txBox="1"/>
          <p:nvPr/>
        </p:nvSpPr>
        <p:spPr>
          <a:xfrm>
            <a:off x="5764980" y="4189460"/>
            <a:ext cx="4612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15 a 26 de julho – Período de férias escolares</a:t>
            </a:r>
          </a:p>
        </p:txBody>
      </p:sp>
      <p:graphicFrame>
        <p:nvGraphicFramePr>
          <p:cNvPr id="11" name="Google Shape;73;g29442e32ce9_0_3">
            <a:extLst>
              <a:ext uri="{FF2B5EF4-FFF2-40B4-BE49-F238E27FC236}">
                <a16:creationId xmlns:a16="http://schemas.microsoft.com/office/drawing/2014/main" id="{3B24A804-D404-4397-8610-579C1B2E85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974138"/>
              </p:ext>
            </p:extLst>
          </p:nvPr>
        </p:nvGraphicFramePr>
        <p:xfrm>
          <a:off x="163573" y="4104110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{D3613E33-A90E-4C5D-BE69-8D452A532061}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96313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THIANNE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ECT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8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SALETE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64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TUH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LARISSA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3D7AF98E-08E7-4C47-8902-F74810FDF806}"/>
              </a:ext>
            </a:extLst>
          </p:cNvPr>
          <p:cNvSpPr/>
          <p:nvPr/>
        </p:nvSpPr>
        <p:spPr>
          <a:xfrm>
            <a:off x="687932" y="3624361"/>
            <a:ext cx="35686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1</a:t>
            </a:r>
            <a:r>
              <a:rPr lang="pt-BR" dirty="0">
                <a:solidFill>
                  <a:srgbClr val="FF0000"/>
                </a:solidFill>
              </a:rPr>
              <a:t>– 26/08  a 30/08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302</Words>
  <Application>Microsoft Office PowerPoint</Application>
  <PresentationFormat>Personalizar</PresentationFormat>
  <Paragraphs>173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Fabiana De Lamare</cp:lastModifiedBy>
  <cp:revision>5</cp:revision>
  <dcterms:created xsi:type="dcterms:W3CDTF">2023-10-27T18:09:10Z</dcterms:created>
  <dcterms:modified xsi:type="dcterms:W3CDTF">2024-07-10T17:31:22Z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2023-10-27T00:00:00Z</vt:filetime>
  </property>
</Properties>
</file>