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fUXmBgBzuy1Vf1FNfH5YNi7XC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E74EA5-8B24-47FB-B26B-DE035E20ABD4}">
  <a:tblStyle styleId="{9DE74EA5-8B24-47FB-B26B-DE035E20ABD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928CF7D-7F28-4E8F-BDB1-35ECB757AD5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De Lamare" userId="f3c13dbdef331fa1" providerId="LiveId" clId="{AA18B58F-6F94-48BA-8032-B5C495FA15DF}"/>
    <pc:docChg chg="undo custSel modSld">
      <pc:chgData name="Fabiana De Lamare" userId="f3c13dbdef331fa1" providerId="LiveId" clId="{AA18B58F-6F94-48BA-8032-B5C495FA15DF}" dt="2024-07-10T20:20:27.585" v="344" actId="2165"/>
      <pc:docMkLst>
        <pc:docMk/>
      </pc:docMkLst>
      <pc:sldChg chg="modSp">
        <pc:chgData name="Fabiana De Lamare" userId="f3c13dbdef331fa1" providerId="LiveId" clId="{AA18B58F-6F94-48BA-8032-B5C495FA15DF}" dt="2024-07-10T17:38:44.534" v="340" actId="20577"/>
        <pc:sldMkLst>
          <pc:docMk/>
          <pc:sldMk cId="0" sldId="257"/>
        </pc:sldMkLst>
        <pc:spChg chg="mod">
          <ac:chgData name="Fabiana De Lamare" userId="f3c13dbdef331fa1" providerId="LiveId" clId="{AA18B58F-6F94-48BA-8032-B5C495FA15DF}" dt="2024-07-10T17:37:56.815" v="299" actId="14100"/>
          <ac:spMkLst>
            <pc:docMk/>
            <pc:sldMk cId="0" sldId="257"/>
            <ac:spMk id="55" creationId="{00000000-0000-0000-0000-000000000000}"/>
          </ac:spMkLst>
        </pc:spChg>
        <pc:spChg chg="mod">
          <ac:chgData name="Fabiana De Lamare" userId="f3c13dbdef331fa1" providerId="LiveId" clId="{AA18B58F-6F94-48BA-8032-B5C495FA15DF}" dt="2024-07-10T17:38:12.115" v="302" actId="14100"/>
          <ac:spMkLst>
            <pc:docMk/>
            <pc:sldMk cId="0" sldId="257"/>
            <ac:spMk id="60" creationId="{00000000-0000-0000-0000-000000000000}"/>
          </ac:spMkLst>
        </pc:spChg>
        <pc:spChg chg="mod">
          <ac:chgData name="Fabiana De Lamare" userId="f3c13dbdef331fa1" providerId="LiveId" clId="{AA18B58F-6F94-48BA-8032-B5C495FA15DF}" dt="2024-07-10T17:38:44.534" v="340" actId="20577"/>
          <ac:spMkLst>
            <pc:docMk/>
            <pc:sldMk cId="0" sldId="257"/>
            <ac:spMk id="63" creationId="{00000000-0000-0000-0000-000000000000}"/>
          </ac:spMkLst>
        </pc:spChg>
        <pc:spChg chg="mod">
          <ac:chgData name="Fabiana De Lamare" userId="f3c13dbdef331fa1" providerId="LiveId" clId="{AA18B58F-6F94-48BA-8032-B5C495FA15DF}" dt="2024-07-10T17:38:35.800" v="323" actId="20577"/>
          <ac:spMkLst>
            <pc:docMk/>
            <pc:sldMk cId="0" sldId="257"/>
            <ac:spMk id="66" creationId="{00000000-0000-0000-0000-000000000000}"/>
          </ac:spMkLst>
        </pc:spChg>
        <pc:graphicFrameChg chg="modGraphic">
          <ac:chgData name="Fabiana De Lamare" userId="f3c13dbdef331fa1" providerId="LiveId" clId="{AA18B58F-6F94-48BA-8032-B5C495FA15DF}" dt="2024-07-10T17:35:31.193" v="294" actId="2165"/>
          <ac:graphicFrameMkLst>
            <pc:docMk/>
            <pc:sldMk cId="0" sldId="257"/>
            <ac:graphicFrameMk id="54" creationId="{00000000-0000-0000-0000-000000000000}"/>
          </ac:graphicFrameMkLst>
        </pc:graphicFrameChg>
        <pc:graphicFrameChg chg="modGraphic">
          <ac:chgData name="Fabiana De Lamare" userId="f3c13dbdef331fa1" providerId="LiveId" clId="{AA18B58F-6F94-48BA-8032-B5C495FA15DF}" dt="2024-07-02T19:39:15.912" v="178" actId="2084"/>
          <ac:graphicFrameMkLst>
            <pc:docMk/>
            <pc:sldMk cId="0" sldId="257"/>
            <ac:graphicFrameMk id="59" creationId="{00000000-0000-0000-0000-000000000000}"/>
          </ac:graphicFrameMkLst>
        </pc:graphicFrameChg>
        <pc:graphicFrameChg chg="mod modGraphic">
          <ac:chgData name="Fabiana De Lamare" userId="f3c13dbdef331fa1" providerId="LiveId" clId="{AA18B58F-6F94-48BA-8032-B5C495FA15DF}" dt="2024-07-10T17:20:45.121" v="213" actId="2084"/>
          <ac:graphicFrameMkLst>
            <pc:docMk/>
            <pc:sldMk cId="0" sldId="257"/>
            <ac:graphicFrameMk id="62" creationId="{00000000-0000-0000-0000-000000000000}"/>
          </ac:graphicFrameMkLst>
        </pc:graphicFrameChg>
        <pc:graphicFrameChg chg="mod modGraphic">
          <ac:chgData name="Fabiana De Lamare" userId="f3c13dbdef331fa1" providerId="LiveId" clId="{AA18B58F-6F94-48BA-8032-B5C495FA15DF}" dt="2024-07-10T17:20:53.245" v="215" actId="2084"/>
          <ac:graphicFrameMkLst>
            <pc:docMk/>
            <pc:sldMk cId="0" sldId="257"/>
            <ac:graphicFrameMk id="65" creationId="{00000000-0000-0000-0000-000000000000}"/>
          </ac:graphicFrameMkLst>
        </pc:graphicFrameChg>
      </pc:sldChg>
      <pc:sldChg chg="addSp delSp modSp">
        <pc:chgData name="Fabiana De Lamare" userId="f3c13dbdef331fa1" providerId="LiveId" clId="{AA18B58F-6F94-48BA-8032-B5C495FA15DF}" dt="2024-07-10T20:20:27.585" v="344" actId="2165"/>
        <pc:sldMkLst>
          <pc:docMk/>
          <pc:sldMk cId="0" sldId="258"/>
        </pc:sldMkLst>
        <pc:spChg chg="add mod">
          <ac:chgData name="Fabiana De Lamare" userId="f3c13dbdef331fa1" providerId="LiveId" clId="{AA18B58F-6F94-48BA-8032-B5C495FA15DF}" dt="2024-07-10T17:23:38.223" v="284" actId="20577"/>
          <ac:spMkLst>
            <pc:docMk/>
            <pc:sldMk cId="0" sldId="258"/>
            <ac:spMk id="2" creationId="{A2AD1BB9-EAC9-426C-B9D1-4A6734513943}"/>
          </ac:spMkLst>
        </pc:spChg>
        <pc:spChg chg="add mod">
          <ac:chgData name="Fabiana De Lamare" userId="f3c13dbdef331fa1" providerId="LiveId" clId="{AA18B58F-6F94-48BA-8032-B5C495FA15DF}" dt="2024-07-10T17:23:24.399" v="271" actId="20577"/>
          <ac:spMkLst>
            <pc:docMk/>
            <pc:sldMk cId="0" sldId="258"/>
            <ac:spMk id="3" creationId="{14874516-410C-4604-B995-673AAD48A717}"/>
          </ac:spMkLst>
        </pc:spChg>
        <pc:spChg chg="add mod">
          <ac:chgData name="Fabiana De Lamare" userId="f3c13dbdef331fa1" providerId="LiveId" clId="{AA18B58F-6F94-48BA-8032-B5C495FA15DF}" dt="2024-07-10T17:23:34.757" v="282" actId="20577"/>
          <ac:spMkLst>
            <pc:docMk/>
            <pc:sldMk cId="0" sldId="258"/>
            <ac:spMk id="4" creationId="{9E87368B-266C-4DDB-9768-45603ACC425D}"/>
          </ac:spMkLst>
        </pc:spChg>
        <pc:spChg chg="add mod">
          <ac:chgData name="Fabiana De Lamare" userId="f3c13dbdef331fa1" providerId="LiveId" clId="{AA18B58F-6F94-48BA-8032-B5C495FA15DF}" dt="2024-07-10T17:10:41.250" v="201" actId="1076"/>
          <ac:spMkLst>
            <pc:docMk/>
            <pc:sldMk cId="0" sldId="258"/>
            <ac:spMk id="10" creationId="{5FBE34BF-20DC-43C0-9966-3371E2BE330A}"/>
          </ac:spMkLst>
        </pc:spChg>
        <pc:spChg chg="add del mod">
          <ac:chgData name="Fabiana De Lamare" userId="f3c13dbdef331fa1" providerId="LiveId" clId="{AA18B58F-6F94-48BA-8032-B5C495FA15DF}" dt="2024-07-10T17:10:33.454" v="199" actId="478"/>
          <ac:spMkLst>
            <pc:docMk/>
            <pc:sldMk cId="0" sldId="258"/>
            <ac:spMk id="11" creationId="{FBA061D9-F1FB-412A-9B01-5DC6ED5D39B4}"/>
          </ac:spMkLst>
        </pc:spChg>
        <pc:spChg chg="add del mod">
          <ac:chgData name="Fabiana De Lamare" userId="f3c13dbdef331fa1" providerId="LiveId" clId="{AA18B58F-6F94-48BA-8032-B5C495FA15DF}" dt="2024-07-10T17:10:36.407" v="200" actId="478"/>
          <ac:spMkLst>
            <pc:docMk/>
            <pc:sldMk cId="0" sldId="258"/>
            <ac:spMk id="12" creationId="{FD545A80-5D97-4AE5-BCC0-2F7B245EA89D}"/>
          </ac:spMkLst>
        </pc:spChg>
        <pc:spChg chg="del">
          <ac:chgData name="Fabiana De Lamare" userId="f3c13dbdef331fa1" providerId="LiveId" clId="{AA18B58F-6F94-48BA-8032-B5C495FA15DF}" dt="2024-07-01T16:35:12.632" v="128" actId="478"/>
          <ac:spMkLst>
            <pc:docMk/>
            <pc:sldMk cId="0" sldId="258"/>
            <ac:spMk id="76" creationId="{00000000-0000-0000-0000-000000000000}"/>
          </ac:spMkLst>
        </pc:spChg>
        <pc:graphicFrameChg chg="add mod modGraphic">
          <ac:chgData name="Fabiana De Lamare" userId="f3c13dbdef331fa1" providerId="LiveId" clId="{AA18B58F-6F94-48BA-8032-B5C495FA15DF}" dt="2024-07-10T17:35:10.022" v="292" actId="2165"/>
          <ac:graphicFrameMkLst>
            <pc:docMk/>
            <pc:sldMk cId="0" sldId="258"/>
            <ac:graphicFrameMk id="13" creationId="{C823FC08-29AC-456B-B81A-9AB5EC378B9D}"/>
          </ac:graphicFrameMkLst>
        </pc:graphicFrameChg>
        <pc:graphicFrameChg chg="mod modGraphic">
          <ac:chgData name="Fabiana De Lamare" userId="f3c13dbdef331fa1" providerId="LiveId" clId="{AA18B58F-6F94-48BA-8032-B5C495FA15DF}" dt="2024-07-10T20:20:27.585" v="344" actId="2165"/>
          <ac:graphicFrameMkLst>
            <pc:docMk/>
            <pc:sldMk cId="0" sldId="258"/>
            <ac:graphicFrameMk id="71" creationId="{00000000-0000-0000-0000-000000000000}"/>
          </ac:graphicFrameMkLst>
        </pc:graphicFrameChg>
        <pc:graphicFrameChg chg="mod modGraphic">
          <ac:chgData name="Fabiana De Lamare" userId="f3c13dbdef331fa1" providerId="LiveId" clId="{AA18B58F-6F94-48BA-8032-B5C495FA15DF}" dt="2024-07-10T17:33:46.662" v="290" actId="2165"/>
          <ac:graphicFrameMkLst>
            <pc:docMk/>
            <pc:sldMk cId="0" sldId="258"/>
            <ac:graphicFrameMk id="74" creationId="{00000000-0000-0000-0000-000000000000}"/>
          </ac:graphicFrameMkLst>
        </pc:graphicFrameChg>
        <pc:graphicFrameChg chg="mod modGraphic">
          <ac:chgData name="Fabiana De Lamare" userId="f3c13dbdef331fa1" providerId="LiveId" clId="{AA18B58F-6F94-48BA-8032-B5C495FA15DF}" dt="2024-07-10T17:34:59.893" v="291" actId="2165"/>
          <ac:graphicFrameMkLst>
            <pc:docMk/>
            <pc:sldMk cId="0" sldId="258"/>
            <ac:graphicFrameMk id="7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75" cy="283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ea3db477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00" cy="2833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1ea3db4773d_0_0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a3da0da87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1ea3da0da87_0_3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ea3db4773d_0_0"/>
          <p:cNvSpPr txBox="1"/>
          <p:nvPr/>
        </p:nvSpPr>
        <p:spPr>
          <a:xfrm>
            <a:off x="1023600" y="371425"/>
            <a:ext cx="93222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CST Gestão de Turismo 3 - Noturno - 19:00 - 22:00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" name="Google Shape;44;g1ea3db4773d_0_0"/>
          <p:cNvGraphicFramePr/>
          <p:nvPr/>
        </p:nvGraphicFramePr>
        <p:xfrm>
          <a:off x="1451889" y="1600224"/>
          <a:ext cx="8465625" cy="3864175"/>
        </p:xfrm>
        <a:graphic>
          <a:graphicData uri="http://schemas.openxmlformats.org/drawingml/2006/table">
            <a:tbl>
              <a:tblPr>
                <a:noFill/>
                <a:tableStyleId>{9DE74EA5-8B24-47FB-B26B-DE035E20ABD4}</a:tableStyleId>
              </a:tblPr>
              <a:tblGrid>
                <a:gridCol w="378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Disciplina</a:t>
                      </a:r>
                      <a:endParaRPr sz="2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Sigla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Docente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ENOTURISMO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ENOT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FLAVIA BARATIERI LOSSO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ACESSIBILIDADE NO TURISMO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ACE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UESLEI PATERNO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GESTÃO DA QUALIDADE E INOVAÇÃO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GDQ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TIAGO SAVI MONDO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TURISMO E MEIO AMBIENTE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TUR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LIZ CRISTINA CAMARGO RIBAS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GESTÃO DE DESTINOS E ATRATIVOS TURÍSTICOS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GDA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VINICIUS DE LUCA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TÉCNICAS DE PESQUISA EM TURISMO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TDT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LEO SERPA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Horário criado:27/10/2023</a:t>
            </a:r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4841125" y="7355623"/>
            <a:ext cx="126555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	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aSc TimeTables</a:t>
            </a:r>
            <a:endParaRPr/>
          </a:p>
        </p:txBody>
      </p:sp>
      <p:sp>
        <p:nvSpPr>
          <p:cNvPr id="52" name="Google Shape;52;p5"/>
          <p:cNvSpPr txBox="1"/>
          <p:nvPr/>
        </p:nvSpPr>
        <p:spPr>
          <a:xfrm>
            <a:off x="63380" y="285260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63380" y="3574050"/>
            <a:ext cx="698500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4" name="Google Shape;54;p5"/>
          <p:cNvGraphicFramePr/>
          <p:nvPr>
            <p:extLst>
              <p:ext uri="{D42A27DB-BD31-4B8C-83A1-F6EECF244321}">
                <p14:modId xmlns:p14="http://schemas.microsoft.com/office/powerpoint/2010/main" val="2187841740"/>
              </p:ext>
            </p:extLst>
          </p:nvPr>
        </p:nvGraphicFramePr>
        <p:xfrm>
          <a:off x="67698" y="368045"/>
          <a:ext cx="5194925" cy="32439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GDA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VINICIUS DE LUCA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TDT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5"/>
          <p:cNvSpPr txBox="1"/>
          <p:nvPr/>
        </p:nvSpPr>
        <p:spPr>
          <a:xfrm>
            <a:off x="862845" y="87990"/>
            <a:ext cx="4220599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3, 17 - 20 a 24/05 </a:t>
            </a:r>
            <a:r>
              <a:rPr lang="pt-BR" sz="1200" dirty="0">
                <a:solidFill>
                  <a:srgbClr val="FF0000"/>
                </a:solidFill>
              </a:rPr>
              <a:t>– 01 a 05 de julho</a:t>
            </a:r>
          </a:p>
        </p:txBody>
      </p:sp>
      <p:sp>
        <p:nvSpPr>
          <p:cNvPr id="56" name="Google Shape;56;p5"/>
          <p:cNvSpPr txBox="1"/>
          <p:nvPr/>
        </p:nvSpPr>
        <p:spPr>
          <a:xfrm>
            <a:off x="5408051" y="285260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5"/>
          <p:cNvSpPr txBox="1"/>
          <p:nvPr/>
        </p:nvSpPr>
        <p:spPr>
          <a:xfrm>
            <a:off x="4841125" y="3574050"/>
            <a:ext cx="126555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	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/>
        </p:nvSpPr>
        <p:spPr>
          <a:xfrm>
            <a:off x="10185796" y="3574050"/>
            <a:ext cx="4438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" name="Google Shape;59;p5"/>
          <p:cNvGraphicFramePr/>
          <p:nvPr>
            <p:extLst>
              <p:ext uri="{D42A27DB-BD31-4B8C-83A1-F6EECF244321}">
                <p14:modId xmlns:p14="http://schemas.microsoft.com/office/powerpoint/2010/main" val="2414546852"/>
              </p:ext>
            </p:extLst>
          </p:nvPr>
        </p:nvGraphicFramePr>
        <p:xfrm>
          <a:off x="5412363" y="368045"/>
          <a:ext cx="5194925" cy="32439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TDT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Google Shape;60;p5"/>
          <p:cNvSpPr txBox="1"/>
          <p:nvPr/>
        </p:nvSpPr>
        <p:spPr>
          <a:xfrm>
            <a:off x="6352944" y="87990"/>
            <a:ext cx="3814559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3, 27 a 31/05 – </a:t>
            </a:r>
            <a:r>
              <a:rPr lang="pt-BR" sz="1200" dirty="0">
                <a:solidFill>
                  <a:srgbClr val="FF0000"/>
                </a:solidFill>
              </a:rPr>
              <a:t>8 a 12 de julho </a:t>
            </a:r>
          </a:p>
        </p:txBody>
      </p:sp>
      <p:sp>
        <p:nvSpPr>
          <p:cNvPr id="61" name="Google Shape;61;p5"/>
          <p:cNvSpPr txBox="1"/>
          <p:nvPr/>
        </p:nvSpPr>
        <p:spPr>
          <a:xfrm>
            <a:off x="63380" y="4063254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2" name="Google Shape;62;p5"/>
          <p:cNvGraphicFramePr/>
          <p:nvPr>
            <p:extLst>
              <p:ext uri="{D42A27DB-BD31-4B8C-83A1-F6EECF244321}">
                <p14:modId xmlns:p14="http://schemas.microsoft.com/office/powerpoint/2010/main" val="282162090"/>
              </p:ext>
            </p:extLst>
          </p:nvPr>
        </p:nvGraphicFramePr>
        <p:xfrm>
          <a:off x="67698" y="4146041"/>
          <a:ext cx="5194925" cy="32439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TDT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Google Shape;63;p5"/>
          <p:cNvSpPr txBox="1"/>
          <p:nvPr/>
        </p:nvSpPr>
        <p:spPr>
          <a:xfrm>
            <a:off x="761879" y="3865985"/>
            <a:ext cx="4079245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3  – </a:t>
            </a:r>
            <a:r>
              <a:rPr lang="pt-BR" sz="1200" dirty="0">
                <a:solidFill>
                  <a:srgbClr val="FF0000"/>
                </a:solidFill>
              </a:rPr>
              <a:t>29/07 a 02/08</a:t>
            </a:r>
          </a:p>
        </p:txBody>
      </p:sp>
      <p:sp>
        <p:nvSpPr>
          <p:cNvPr id="64" name="Google Shape;64;p5"/>
          <p:cNvSpPr txBox="1"/>
          <p:nvPr/>
        </p:nvSpPr>
        <p:spPr>
          <a:xfrm>
            <a:off x="5408051" y="4063254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5" name="Google Shape;65;p5"/>
          <p:cNvGraphicFramePr/>
          <p:nvPr>
            <p:extLst>
              <p:ext uri="{D42A27DB-BD31-4B8C-83A1-F6EECF244321}">
                <p14:modId xmlns:p14="http://schemas.microsoft.com/office/powerpoint/2010/main" val="338427253"/>
              </p:ext>
            </p:extLst>
          </p:nvPr>
        </p:nvGraphicFramePr>
        <p:xfrm>
          <a:off x="5412363" y="4146041"/>
          <a:ext cx="5194925" cy="32439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TDT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6" name="Google Shape;66;p5"/>
          <p:cNvSpPr txBox="1"/>
          <p:nvPr/>
        </p:nvSpPr>
        <p:spPr>
          <a:xfrm>
            <a:off x="6352944" y="3865985"/>
            <a:ext cx="4340455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pt-BR" sz="1200" dirty="0"/>
              <a:t>CST Gestão de Turismo 3, </a:t>
            </a:r>
            <a:r>
              <a:rPr lang="pt-BR" sz="1200" dirty="0">
                <a:solidFill>
                  <a:srgbClr val="FF0000"/>
                </a:solidFill>
              </a:rPr>
              <a:t>– 05/08 a 09/08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1ea3da0da87_0_3"/>
          <p:cNvGraphicFramePr/>
          <p:nvPr>
            <p:extLst>
              <p:ext uri="{D42A27DB-BD31-4B8C-83A1-F6EECF244321}">
                <p14:modId xmlns:p14="http://schemas.microsoft.com/office/powerpoint/2010/main" val="1266670304"/>
              </p:ext>
            </p:extLst>
          </p:nvPr>
        </p:nvGraphicFramePr>
        <p:xfrm>
          <a:off x="6670692" y="4711657"/>
          <a:ext cx="3117850" cy="1380735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181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13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Aulas </a:t>
                      </a:r>
                      <a:r>
                        <a:rPr lang="en-US" sz="13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faltantes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UC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 AULAS (21h)</a:t>
                      </a:r>
                      <a:endParaRPr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GDA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VINICIUS DE LUCA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AULA (3h)</a:t>
                      </a:r>
                      <a:endParaRPr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" name="Google Shape;72;g1ea3da0da87_0_3"/>
          <p:cNvSpPr txBox="1"/>
          <p:nvPr/>
        </p:nvSpPr>
        <p:spPr>
          <a:xfrm>
            <a:off x="1614817" y="87990"/>
            <a:ext cx="20814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ea3da0da87_0_3"/>
          <p:cNvSpPr txBox="1"/>
          <p:nvPr/>
        </p:nvSpPr>
        <p:spPr>
          <a:xfrm>
            <a:off x="6670692" y="130615"/>
            <a:ext cx="20814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4" name="Google Shape;74;g1ea3da0da87_0_3"/>
          <p:cNvGraphicFramePr/>
          <p:nvPr>
            <p:extLst>
              <p:ext uri="{D42A27DB-BD31-4B8C-83A1-F6EECF244321}">
                <p14:modId xmlns:p14="http://schemas.microsoft.com/office/powerpoint/2010/main" val="1410056571"/>
              </p:ext>
            </p:extLst>
          </p:nvPr>
        </p:nvGraphicFramePr>
        <p:xfrm>
          <a:off x="172110" y="386170"/>
          <a:ext cx="5194925" cy="27608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TDT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5" name="Google Shape;75;g1ea3da0da87_0_3"/>
          <p:cNvGraphicFramePr/>
          <p:nvPr>
            <p:extLst>
              <p:ext uri="{D42A27DB-BD31-4B8C-83A1-F6EECF244321}">
                <p14:modId xmlns:p14="http://schemas.microsoft.com/office/powerpoint/2010/main" val="3919956757"/>
              </p:ext>
            </p:extLst>
          </p:nvPr>
        </p:nvGraphicFramePr>
        <p:xfrm>
          <a:off x="5498486" y="386170"/>
          <a:ext cx="5194925" cy="2760818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ENOT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619760" marR="0" lvl="0" indent="0" algn="l" rtl="0">
                        <a:lnSpc>
                          <a:spcPct val="10941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L. Beb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101725" marR="0" lvl="0" indent="0" algn="l" rtl="0">
                        <a:lnSpc>
                          <a:spcPct val="100000"/>
                        </a:lnSpc>
                        <a:spcBef>
                          <a:spcPts val="20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FLÁVIA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TDT (+1h)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A2AD1BB9-EAC9-426C-B9D1-4A6734513943}"/>
              </a:ext>
            </a:extLst>
          </p:cNvPr>
          <p:cNvSpPr/>
          <p:nvPr/>
        </p:nvSpPr>
        <p:spPr>
          <a:xfrm>
            <a:off x="245242" y="25808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3  – </a:t>
            </a:r>
            <a:r>
              <a:rPr lang="pt-BR" dirty="0">
                <a:solidFill>
                  <a:srgbClr val="FF0000"/>
                </a:solidFill>
              </a:rPr>
              <a:t>12/08 a 16/08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4874516-410C-4604-B995-673AAD48A717}"/>
              </a:ext>
            </a:extLst>
          </p:cNvPr>
          <p:cNvSpPr/>
          <p:nvPr/>
        </p:nvSpPr>
        <p:spPr>
          <a:xfrm>
            <a:off x="5702948" y="-3260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3 – </a:t>
            </a:r>
            <a:r>
              <a:rPr lang="pt-BR" dirty="0">
                <a:solidFill>
                  <a:srgbClr val="FF0000"/>
                </a:solidFill>
              </a:rPr>
              <a:t>19/08 a 24/08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FBE34BF-20DC-43C0-9966-3371E2BE330A}"/>
              </a:ext>
            </a:extLst>
          </p:cNvPr>
          <p:cNvSpPr txBox="1"/>
          <p:nvPr/>
        </p:nvSpPr>
        <p:spPr>
          <a:xfrm>
            <a:off x="5831990" y="3927938"/>
            <a:ext cx="4612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15 a 26 de julho – Período de férias escolares</a:t>
            </a:r>
          </a:p>
        </p:txBody>
      </p:sp>
      <p:graphicFrame>
        <p:nvGraphicFramePr>
          <p:cNvPr id="13" name="Google Shape;75;g1ea3da0da87_0_3">
            <a:extLst>
              <a:ext uri="{FF2B5EF4-FFF2-40B4-BE49-F238E27FC236}">
                <a16:creationId xmlns:a16="http://schemas.microsoft.com/office/drawing/2014/main" id="{C823FC08-29AC-456B-B81A-9AB5EC378B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477769"/>
              </p:ext>
            </p:extLst>
          </p:nvPr>
        </p:nvGraphicFramePr>
        <p:xfrm>
          <a:off x="172109" y="4037300"/>
          <a:ext cx="5194925" cy="2730975"/>
        </p:xfrm>
        <a:graphic>
          <a:graphicData uri="http://schemas.openxmlformats.org/drawingml/2006/table">
            <a:tbl>
              <a:tblPr firstRow="1" bandRow="1">
                <a:noFill/>
                <a:tableStyleId>{4928CF7D-7F28-4E8F-BDB1-35ECB757AD5F}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TUR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1120" lvl="0" indent="0" algn="r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LIZ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GDQ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70485" lvl="0" indent="0" algn="r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TIAGO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1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9E87368B-266C-4DDB-9768-45603ACC425D}"/>
              </a:ext>
            </a:extLst>
          </p:cNvPr>
          <p:cNvSpPr/>
          <p:nvPr/>
        </p:nvSpPr>
        <p:spPr>
          <a:xfrm>
            <a:off x="245242" y="3679805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3 – </a:t>
            </a:r>
            <a:r>
              <a:rPr lang="pt-BR" dirty="0">
                <a:solidFill>
                  <a:srgbClr val="FF0000"/>
                </a:solidFill>
              </a:rPr>
              <a:t>26/08 a 30/08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345</Words>
  <Application>Microsoft Office PowerPoint</Application>
  <PresentationFormat>Personalizar</PresentationFormat>
  <Paragraphs>168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Fabiana De Lamare</cp:lastModifiedBy>
  <cp:revision>8</cp:revision>
  <dcterms:created xsi:type="dcterms:W3CDTF">2023-10-27T18:09:58Z</dcterms:created>
  <dcterms:modified xsi:type="dcterms:W3CDTF">2024-07-10T20:20:52Z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2023-10-27T00:00:00Z</vt:filetime>
  </property>
</Properties>
</file>