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693400" cy="7556500"/>
  <p:notesSz cx="10693400" cy="75565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iKVS90Zy7GALFReJQs4ZdyER63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758F0D5-B23B-44A7-8E1C-8BBA12C15F19}">
  <a:tblStyle styleId="{2758F0D5-B23B-44A7-8E1C-8BBA12C15F1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9F43801F-A1B7-4917-99E3-FE9E065FBB0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2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ana De Lamare" userId="f3c13dbdef331fa1" providerId="LiveId" clId="{7C6A2B2F-2083-4065-9D13-046EF4241D67}"/>
    <pc:docChg chg="custSel addSld delSld modSld">
      <pc:chgData name="Fabiana De Lamare" userId="f3c13dbdef331fa1" providerId="LiveId" clId="{7C6A2B2F-2083-4065-9D13-046EF4241D67}" dt="2024-07-10T20:19:42.268" v="606" actId="20577"/>
      <pc:docMkLst>
        <pc:docMk/>
      </pc:docMkLst>
      <pc:sldChg chg="modSp">
        <pc:chgData name="Fabiana De Lamare" userId="f3c13dbdef331fa1" providerId="LiveId" clId="{7C6A2B2F-2083-4065-9D13-046EF4241D67}" dt="2024-07-10T20:09:44.963" v="600" actId="2084"/>
        <pc:sldMkLst>
          <pc:docMk/>
          <pc:sldMk cId="0" sldId="257"/>
        </pc:sldMkLst>
        <pc:spChg chg="mod">
          <ac:chgData name="Fabiana De Lamare" userId="f3c13dbdef331fa1" providerId="LiveId" clId="{7C6A2B2F-2083-4065-9D13-046EF4241D67}" dt="2024-07-10T18:00:29.280" v="595" actId="255"/>
          <ac:spMkLst>
            <pc:docMk/>
            <pc:sldMk cId="0" sldId="257"/>
            <ac:spMk id="55" creationId="{00000000-0000-0000-0000-000000000000}"/>
          </ac:spMkLst>
        </pc:spChg>
        <pc:spChg chg="mod">
          <ac:chgData name="Fabiana De Lamare" userId="f3c13dbdef331fa1" providerId="LiveId" clId="{7C6A2B2F-2083-4065-9D13-046EF4241D67}" dt="2024-07-10T18:00:15.468" v="575" actId="255"/>
          <ac:spMkLst>
            <pc:docMk/>
            <pc:sldMk cId="0" sldId="257"/>
            <ac:spMk id="60" creationId="{00000000-0000-0000-0000-000000000000}"/>
          </ac:spMkLst>
        </pc:spChg>
        <pc:spChg chg="mod">
          <ac:chgData name="Fabiana De Lamare" userId="f3c13dbdef331fa1" providerId="LiveId" clId="{7C6A2B2F-2083-4065-9D13-046EF4241D67}" dt="2024-07-10T17:59:53.173" v="556" actId="20577"/>
          <ac:spMkLst>
            <pc:docMk/>
            <pc:sldMk cId="0" sldId="257"/>
            <ac:spMk id="63" creationId="{00000000-0000-0000-0000-000000000000}"/>
          </ac:spMkLst>
        </pc:spChg>
        <pc:spChg chg="mod">
          <ac:chgData name="Fabiana De Lamare" userId="f3c13dbdef331fa1" providerId="LiveId" clId="{7C6A2B2F-2083-4065-9D13-046EF4241D67}" dt="2024-07-10T18:00:00.969" v="560" actId="20577"/>
          <ac:spMkLst>
            <pc:docMk/>
            <pc:sldMk cId="0" sldId="257"/>
            <ac:spMk id="66" creationId="{00000000-0000-0000-0000-000000000000}"/>
          </ac:spMkLst>
        </pc:spChg>
        <pc:graphicFrameChg chg="mod modGraphic">
          <ac:chgData name="Fabiana De Lamare" userId="f3c13dbdef331fa1" providerId="LiveId" clId="{7C6A2B2F-2083-4065-9D13-046EF4241D67}" dt="2024-06-26T19:54:39.049" v="227" actId="2084"/>
          <ac:graphicFrameMkLst>
            <pc:docMk/>
            <pc:sldMk cId="0" sldId="257"/>
            <ac:graphicFrameMk id="54" creationId="{00000000-0000-0000-0000-000000000000}"/>
          </ac:graphicFrameMkLst>
        </pc:graphicFrameChg>
        <pc:graphicFrameChg chg="mod modGraphic">
          <ac:chgData name="Fabiana De Lamare" userId="f3c13dbdef331fa1" providerId="LiveId" clId="{7C6A2B2F-2083-4065-9D13-046EF4241D67}" dt="2024-06-26T20:01:52.483" v="243" actId="2084"/>
          <ac:graphicFrameMkLst>
            <pc:docMk/>
            <pc:sldMk cId="0" sldId="257"/>
            <ac:graphicFrameMk id="59" creationId="{00000000-0000-0000-0000-000000000000}"/>
          </ac:graphicFrameMkLst>
        </pc:graphicFrameChg>
        <pc:graphicFrameChg chg="mod modGraphic">
          <ac:chgData name="Fabiana De Lamare" userId="f3c13dbdef331fa1" providerId="LiveId" clId="{7C6A2B2F-2083-4065-9D13-046EF4241D67}" dt="2024-07-10T20:09:44.963" v="600" actId="2084"/>
          <ac:graphicFrameMkLst>
            <pc:docMk/>
            <pc:sldMk cId="0" sldId="257"/>
            <ac:graphicFrameMk id="62" creationId="{00000000-0000-0000-0000-000000000000}"/>
          </ac:graphicFrameMkLst>
        </pc:graphicFrameChg>
        <pc:graphicFrameChg chg="modGraphic">
          <ac:chgData name="Fabiana De Lamare" userId="f3c13dbdef331fa1" providerId="LiveId" clId="{7C6A2B2F-2083-4065-9D13-046EF4241D67}" dt="2024-07-10T20:09:37.784" v="599" actId="6549"/>
          <ac:graphicFrameMkLst>
            <pc:docMk/>
            <pc:sldMk cId="0" sldId="257"/>
            <ac:graphicFrameMk id="65" creationId="{00000000-0000-0000-0000-000000000000}"/>
          </ac:graphicFrameMkLst>
        </pc:graphicFrameChg>
      </pc:sldChg>
      <pc:sldChg chg="addSp delSp modSp">
        <pc:chgData name="Fabiana De Lamare" userId="f3c13dbdef331fa1" providerId="LiveId" clId="{7C6A2B2F-2083-4065-9D13-046EF4241D67}" dt="2024-07-10T20:19:42.268" v="606" actId="20577"/>
        <pc:sldMkLst>
          <pc:docMk/>
          <pc:sldMk cId="0" sldId="258"/>
        </pc:sldMkLst>
        <pc:spChg chg="add mod">
          <ac:chgData name="Fabiana De Lamare" userId="f3c13dbdef331fa1" providerId="LiveId" clId="{7C6A2B2F-2083-4065-9D13-046EF4241D67}" dt="2024-07-10T17:58:56.503" v="505" actId="20577"/>
          <ac:spMkLst>
            <pc:docMk/>
            <pc:sldMk cId="0" sldId="258"/>
            <ac:spMk id="2" creationId="{BDC83061-81BE-47ED-9720-F4759663C2D3}"/>
          </ac:spMkLst>
        </pc:spChg>
        <pc:spChg chg="add mod">
          <ac:chgData name="Fabiana De Lamare" userId="f3c13dbdef331fa1" providerId="LiveId" clId="{7C6A2B2F-2083-4065-9D13-046EF4241D67}" dt="2024-07-10T17:59:07.002" v="523" actId="20577"/>
          <ac:spMkLst>
            <pc:docMk/>
            <pc:sldMk cId="0" sldId="258"/>
            <ac:spMk id="3" creationId="{9A0A51A7-A8A0-4CDB-A04E-CA0993D9FE57}"/>
          </ac:spMkLst>
        </pc:spChg>
        <pc:spChg chg="add mod">
          <ac:chgData name="Fabiana De Lamare" userId="f3c13dbdef331fa1" providerId="LiveId" clId="{7C6A2B2F-2083-4065-9D13-046EF4241D67}" dt="2024-07-10T17:58:39.573" v="488" actId="20577"/>
          <ac:spMkLst>
            <pc:docMk/>
            <pc:sldMk cId="0" sldId="258"/>
            <ac:spMk id="4" creationId="{1BEB6E2E-C4E0-416C-AE50-47F3BF184F8C}"/>
          </ac:spMkLst>
        </pc:spChg>
        <pc:spChg chg="add del mod">
          <ac:chgData name="Fabiana De Lamare" userId="f3c13dbdef331fa1" providerId="LiveId" clId="{7C6A2B2F-2083-4065-9D13-046EF4241D67}" dt="2024-07-10T17:55:05.878" v="431" actId="478"/>
          <ac:spMkLst>
            <pc:docMk/>
            <pc:sldMk cId="0" sldId="258"/>
            <ac:spMk id="9" creationId="{ADB339B7-2121-48C7-9CCC-C4BC59CDFC96}"/>
          </ac:spMkLst>
        </pc:spChg>
        <pc:spChg chg="add del mod">
          <ac:chgData name="Fabiana De Lamare" userId="f3c13dbdef331fa1" providerId="LiveId" clId="{7C6A2B2F-2083-4065-9D13-046EF4241D67}" dt="2024-07-10T17:55:09.713" v="432" actId="478"/>
          <ac:spMkLst>
            <pc:docMk/>
            <pc:sldMk cId="0" sldId="258"/>
            <ac:spMk id="10" creationId="{1363DFA5-8BE8-43B8-9DE3-08CE55F3B197}"/>
          </ac:spMkLst>
        </pc:spChg>
        <pc:spChg chg="add mod">
          <ac:chgData name="Fabiana De Lamare" userId="f3c13dbdef331fa1" providerId="LiveId" clId="{7C6A2B2F-2083-4065-9D13-046EF4241D67}" dt="2024-07-10T17:55:22.634" v="434" actId="1076"/>
          <ac:spMkLst>
            <pc:docMk/>
            <pc:sldMk cId="0" sldId="258"/>
            <ac:spMk id="11" creationId="{5C9BB218-8761-486A-B09B-89955734B9FD}"/>
          </ac:spMkLst>
        </pc:spChg>
        <pc:graphicFrameChg chg="add mod modGraphic">
          <ac:chgData name="Fabiana De Lamare" userId="f3c13dbdef331fa1" providerId="LiveId" clId="{7C6A2B2F-2083-4065-9D13-046EF4241D67}" dt="2024-07-10T17:58:08.575" v="461" actId="1076"/>
          <ac:graphicFrameMkLst>
            <pc:docMk/>
            <pc:sldMk cId="0" sldId="258"/>
            <ac:graphicFrameMk id="12" creationId="{1E8F2FEC-62A3-4059-AFAC-FE2D12EE3BAC}"/>
          </ac:graphicFrameMkLst>
        </pc:graphicFrameChg>
        <pc:graphicFrameChg chg="mod modGraphic">
          <ac:chgData name="Fabiana De Lamare" userId="f3c13dbdef331fa1" providerId="LiveId" clId="{7C6A2B2F-2083-4065-9D13-046EF4241D67}" dt="2024-07-10T20:19:42.268" v="606" actId="20577"/>
          <ac:graphicFrameMkLst>
            <pc:docMk/>
            <pc:sldMk cId="0" sldId="258"/>
            <ac:graphicFrameMk id="71" creationId="{00000000-0000-0000-0000-000000000000}"/>
          </ac:graphicFrameMkLst>
        </pc:graphicFrameChg>
        <pc:graphicFrameChg chg="modGraphic">
          <ac:chgData name="Fabiana De Lamare" userId="f3c13dbdef331fa1" providerId="LiveId" clId="{7C6A2B2F-2083-4065-9D13-046EF4241D67}" dt="2024-07-10T20:10:14.615" v="603" actId="207"/>
          <ac:graphicFrameMkLst>
            <pc:docMk/>
            <pc:sldMk cId="0" sldId="258"/>
            <ac:graphicFrameMk id="74" creationId="{00000000-0000-0000-0000-000000000000}"/>
          </ac:graphicFrameMkLst>
        </pc:graphicFrameChg>
        <pc:graphicFrameChg chg="modGraphic">
          <ac:chgData name="Fabiana De Lamare" userId="f3c13dbdef331fa1" providerId="LiveId" clId="{7C6A2B2F-2083-4065-9D13-046EF4241D67}" dt="2024-07-10T20:10:24.758" v="605" actId="6549"/>
          <ac:graphicFrameMkLst>
            <pc:docMk/>
            <pc:sldMk cId="0" sldId="258"/>
            <ac:graphicFrameMk id="7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82575" y="566725"/>
            <a:ext cx="7129275" cy="2833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700" cy="34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5d12b00e9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82575" y="566725"/>
            <a:ext cx="7129200" cy="2833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g25d12b00e98_0_1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700" cy="340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7" name="Google Shape;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1612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94442ecf8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1612" cy="2833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g294442ecf80_0_3:notes"/>
          <p:cNvSpPr txBox="1">
            <a:spLocks noGrp="1"/>
          </p:cNvSpPr>
          <p:nvPr>
            <p:ph type="body" idx="1"/>
          </p:nvPr>
        </p:nvSpPr>
        <p:spPr>
          <a:xfrm>
            <a:off x="1069325" y="3589325"/>
            <a:ext cx="8554800" cy="34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2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534670" y="302260"/>
            <a:ext cx="9624060" cy="1209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25d12b00e98_0_1"/>
          <p:cNvSpPr txBox="1"/>
          <p:nvPr/>
        </p:nvSpPr>
        <p:spPr>
          <a:xfrm>
            <a:off x="447250" y="417175"/>
            <a:ext cx="101007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lang="en-US" sz="3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CST Gestão de Turismo 5 - Noturno - 19:00 - 22:00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4" name="Google Shape;44;g25d12b00e98_0_1"/>
          <p:cNvGraphicFramePr/>
          <p:nvPr/>
        </p:nvGraphicFramePr>
        <p:xfrm>
          <a:off x="1264789" y="1618524"/>
          <a:ext cx="8465625" cy="3379085"/>
        </p:xfrm>
        <a:graphic>
          <a:graphicData uri="http://schemas.openxmlformats.org/drawingml/2006/table">
            <a:tbl>
              <a:tblPr>
                <a:noFill/>
                <a:tableStyleId>{2758F0D5-B23B-44A7-8E1C-8BBA12C15F19}</a:tableStyleId>
              </a:tblPr>
              <a:tblGrid>
                <a:gridCol w="318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5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u="sng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Disciplina</a:t>
                      </a:r>
                      <a:endParaRPr sz="2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u="sng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Sigla</a:t>
                      </a:r>
                      <a:endParaRPr sz="2600" b="1" u="sng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600"/>
                        <a:buFont typeface="Arial"/>
                        <a:buNone/>
                      </a:pPr>
                      <a:r>
                        <a:rPr lang="en-US" sz="2600" b="1" u="sng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Docente</a:t>
                      </a:r>
                      <a:endParaRPr sz="2600" b="1" u="sng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600" marR="6860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TURISMO E GASTRONOMIA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TEG</a:t>
                      </a:r>
                      <a:endParaRPr sz="1200" u="none" strike="noStrike" cap="none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50"/>
                        <a:buFont typeface="Arial"/>
                        <a:buNone/>
                      </a:pPr>
                      <a:r>
                        <a:rPr lang="en-US" sz="1250" u="none" strike="noStrike" cap="none">
                          <a:solidFill>
                            <a:schemeClr val="dk1"/>
                          </a:solidFill>
                        </a:rPr>
                        <a:t>LARISSA </a:t>
                      </a:r>
                      <a:br>
                        <a:rPr lang="en-US" sz="1250" u="none" strike="noStrike" cap="none">
                          <a:solidFill>
                            <a:schemeClr val="dk1"/>
                          </a:solidFill>
                        </a:rPr>
                      </a:br>
                      <a:r>
                        <a:rPr lang="en-US" sz="1250" u="none" strike="noStrike" cap="none">
                          <a:solidFill>
                            <a:schemeClr val="dk1"/>
                          </a:solidFill>
                        </a:rPr>
                        <a:t>CAIO MONTI</a:t>
                      </a:r>
                      <a:endParaRPr sz="16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FFFFFF"/>
                          </a:solidFill>
                        </a:rPr>
                        <a:t>DESTINOS TURÍSTICOS INTELIGENTES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3200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FFFFFF"/>
                          </a:solidFill>
                        </a:rPr>
                        <a:t>DTI</a:t>
                      </a:r>
                      <a:endParaRPr sz="1200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3200"/>
                    </a:solidFill>
                  </a:tcPr>
                </a:tc>
                <a:tc>
                  <a:txBody>
                    <a:bodyPr/>
                    <a:lstStyle/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50"/>
                        <a:buFont typeface="Arial"/>
                        <a:buNone/>
                      </a:pPr>
                      <a:r>
                        <a:rPr lang="en-US" sz="1250" u="none" strike="noStrike" cap="none">
                          <a:solidFill>
                            <a:srgbClr val="FFFFFF"/>
                          </a:solidFill>
                        </a:rPr>
                        <a:t>VINICIUS DE LUCA</a:t>
                      </a:r>
                      <a:endParaRPr sz="1250" u="none" strike="noStrike" cap="none">
                        <a:solidFill>
                          <a:srgbClr val="FFFFFF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endParaRPr sz="16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3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TRABALHO E SOCIEDADE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TES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/>
                        <a:t>FERNANDO GOULART ROCHA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EMPREENDEDORISMO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EMP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JAQUELINE DE FATIMA CARDOSO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333333"/>
                          </a:solidFill>
                        </a:rPr>
                        <a:t>LAZER E RECREAÇÃO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/>
                        <a:t>LAZ</a:t>
                      </a:r>
                      <a:endParaRPr sz="1200" u="none" strike="noStrike" cap="none"/>
                    </a:p>
                  </a:txBody>
                  <a:tcPr marL="106925" marR="106925" marT="134325" marB="134325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</a:rPr>
                        <a:t>JANE PETRY DA ROSA</a:t>
                      </a:r>
                      <a:endParaRPr sz="1200" u="none" strike="noStrike" cap="none"/>
                    </a:p>
                  </a:txBody>
                  <a:tcPr marL="33425" marR="33425" marT="27975" marB="27975" anchor="ctr">
                    <a:lnL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19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>
            <a:spLocks noGrp="1"/>
          </p:cNvSpPr>
          <p:nvPr>
            <p:ph type="ftr" idx="11"/>
          </p:nvPr>
        </p:nvSpPr>
        <p:spPr>
          <a:xfrm>
            <a:off x="63380" y="7355623"/>
            <a:ext cx="698500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1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Horário criado:27/10/2023</a:t>
            </a:r>
            <a:endParaRPr/>
          </a:p>
        </p:txBody>
      </p:sp>
      <p:sp>
        <p:nvSpPr>
          <p:cNvPr id="50" name="Google Shape;50;p5"/>
          <p:cNvSpPr txBox="1"/>
          <p:nvPr/>
        </p:nvSpPr>
        <p:spPr>
          <a:xfrm>
            <a:off x="4841125" y="7355623"/>
            <a:ext cx="126555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1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 TimeTables	Horário criado:27/10/2023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5"/>
          <p:cNvSpPr txBox="1">
            <a:spLocks noGrp="1"/>
          </p:cNvSpPr>
          <p:nvPr>
            <p:ph type="dt" idx="10"/>
          </p:nvPr>
        </p:nvSpPr>
        <p:spPr>
          <a:xfrm>
            <a:off x="10185796" y="7355623"/>
            <a:ext cx="443865" cy="93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15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aSc TimeTables</a:t>
            </a:r>
            <a:endParaRPr/>
          </a:p>
        </p:txBody>
      </p:sp>
      <p:sp>
        <p:nvSpPr>
          <p:cNvPr id="52" name="Google Shape;52;p5"/>
          <p:cNvSpPr txBox="1"/>
          <p:nvPr/>
        </p:nvSpPr>
        <p:spPr>
          <a:xfrm>
            <a:off x="63380" y="285260"/>
            <a:ext cx="7994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IFSC, Câmpus Coqueiros, SC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5"/>
          <p:cNvSpPr txBox="1"/>
          <p:nvPr/>
        </p:nvSpPr>
        <p:spPr>
          <a:xfrm>
            <a:off x="63380" y="3574050"/>
            <a:ext cx="698500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Horário criado:27/10/2023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4" name="Google Shape;54;p5"/>
          <p:cNvGraphicFramePr/>
          <p:nvPr>
            <p:extLst>
              <p:ext uri="{D42A27DB-BD31-4B8C-83A1-F6EECF244321}">
                <p14:modId xmlns:p14="http://schemas.microsoft.com/office/powerpoint/2010/main" val="1932555323"/>
              </p:ext>
            </p:extLst>
          </p:nvPr>
        </p:nvGraphicFramePr>
        <p:xfrm>
          <a:off x="67698" y="368045"/>
          <a:ext cx="5194925" cy="3214075"/>
        </p:xfrm>
        <a:graphic>
          <a:graphicData uri="http://schemas.openxmlformats.org/drawingml/2006/table">
            <a:tbl>
              <a:tblPr firstRow="1" bandRow="1">
                <a:noFill/>
                <a:tableStyleId>{9F43801F-A1B7-4917-99E3-FE9E065FBB03}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DTI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VINICIUS DE LUCA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4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CAIO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9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DTI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VINICIUS DE LUCA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Sáb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15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5" name="Google Shape;55;p5"/>
          <p:cNvSpPr txBox="1"/>
          <p:nvPr/>
        </p:nvSpPr>
        <p:spPr>
          <a:xfrm>
            <a:off x="796010" y="132028"/>
            <a:ext cx="3845926" cy="20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CST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Gestão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Turismo 5</a:t>
            </a:r>
            <a:r>
              <a:rPr lang="en-US" sz="1200" dirty="0"/>
              <a:t> </a:t>
            </a:r>
            <a:r>
              <a:rPr lang="en-US" sz="12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– 01 a 05 de </a:t>
            </a:r>
            <a:r>
              <a:rPr lang="en-US" sz="1200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julho</a:t>
            </a:r>
            <a:endParaRPr sz="12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5"/>
          <p:cNvSpPr txBox="1"/>
          <p:nvPr/>
        </p:nvSpPr>
        <p:spPr>
          <a:xfrm>
            <a:off x="5408051" y="285260"/>
            <a:ext cx="7994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IFSC, Câmpus Coqueiros, SC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5"/>
          <p:cNvSpPr txBox="1"/>
          <p:nvPr/>
        </p:nvSpPr>
        <p:spPr>
          <a:xfrm>
            <a:off x="4841125" y="3574050"/>
            <a:ext cx="126555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 TimeTables	Horário criado:27/10/2023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5"/>
          <p:cNvSpPr txBox="1"/>
          <p:nvPr/>
        </p:nvSpPr>
        <p:spPr>
          <a:xfrm>
            <a:off x="10185796" y="3574050"/>
            <a:ext cx="4438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aSc TimeTables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9" name="Google Shape;59;p5"/>
          <p:cNvGraphicFramePr/>
          <p:nvPr>
            <p:extLst>
              <p:ext uri="{D42A27DB-BD31-4B8C-83A1-F6EECF244321}">
                <p14:modId xmlns:p14="http://schemas.microsoft.com/office/powerpoint/2010/main" val="2501236635"/>
              </p:ext>
            </p:extLst>
          </p:nvPr>
        </p:nvGraphicFramePr>
        <p:xfrm>
          <a:off x="5412363" y="368045"/>
          <a:ext cx="5194925" cy="3214075"/>
        </p:xfrm>
        <a:graphic>
          <a:graphicData uri="http://schemas.openxmlformats.org/drawingml/2006/table">
            <a:tbl>
              <a:tblPr firstRow="1" bandRow="1">
                <a:noFill/>
                <a:tableStyleId>{9F43801F-A1B7-4917-99E3-FE9E065FBB03}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TEG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CAIO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TEG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CAIO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Sáb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0" name="Google Shape;60;p5"/>
          <p:cNvSpPr txBox="1"/>
          <p:nvPr/>
        </p:nvSpPr>
        <p:spPr>
          <a:xfrm>
            <a:off x="6761361" y="87990"/>
            <a:ext cx="3668997" cy="20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CST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Gestão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Turismo 5</a:t>
            </a:r>
            <a:r>
              <a:rPr lang="en-US" sz="1200" dirty="0"/>
              <a:t> 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lang="en-US" sz="12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8 a 12 de </a:t>
            </a:r>
            <a:r>
              <a:rPr lang="en-US" sz="1200" b="0" i="0" u="none" strike="noStrike" cap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julho</a:t>
            </a:r>
            <a:r>
              <a:rPr lang="en-US" sz="12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5"/>
          <p:cNvSpPr txBox="1"/>
          <p:nvPr/>
        </p:nvSpPr>
        <p:spPr>
          <a:xfrm>
            <a:off x="63380" y="4063254"/>
            <a:ext cx="7994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IFSC, Câmpus Coqueiros, SC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2" name="Google Shape;62;p5"/>
          <p:cNvGraphicFramePr/>
          <p:nvPr>
            <p:extLst>
              <p:ext uri="{D42A27DB-BD31-4B8C-83A1-F6EECF244321}">
                <p14:modId xmlns:p14="http://schemas.microsoft.com/office/powerpoint/2010/main" val="1666455887"/>
              </p:ext>
            </p:extLst>
          </p:nvPr>
        </p:nvGraphicFramePr>
        <p:xfrm>
          <a:off x="67698" y="4146041"/>
          <a:ext cx="5194925" cy="3214075"/>
        </p:xfrm>
        <a:graphic>
          <a:graphicData uri="http://schemas.openxmlformats.org/drawingml/2006/table">
            <a:tbl>
              <a:tblPr firstRow="1" bandRow="1">
                <a:noFill/>
                <a:tableStyleId>{9F43801F-A1B7-4917-99E3-FE9E065FBB03}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4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TEG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CAIO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9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TEG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CAIO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Sáb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3" name="Google Shape;63;p5"/>
          <p:cNvSpPr txBox="1"/>
          <p:nvPr/>
        </p:nvSpPr>
        <p:spPr>
          <a:xfrm>
            <a:off x="761880" y="3820533"/>
            <a:ext cx="4246720" cy="20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CST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Gestão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Turismo 5 – </a:t>
            </a:r>
            <a:r>
              <a:rPr lang="en-US" sz="12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29/07 a 02/08</a:t>
            </a:r>
            <a:endParaRPr sz="12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5"/>
          <p:cNvSpPr txBox="1"/>
          <p:nvPr/>
        </p:nvSpPr>
        <p:spPr>
          <a:xfrm>
            <a:off x="5408051" y="4063254"/>
            <a:ext cx="799465" cy="9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4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IFSC, Câmpus Coqueiros, SC</a:t>
            </a:r>
            <a:endParaRPr sz="4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65" name="Google Shape;65;p5"/>
          <p:cNvGraphicFramePr/>
          <p:nvPr>
            <p:extLst>
              <p:ext uri="{D42A27DB-BD31-4B8C-83A1-F6EECF244321}">
                <p14:modId xmlns:p14="http://schemas.microsoft.com/office/powerpoint/2010/main" val="1212542219"/>
              </p:ext>
            </p:extLst>
          </p:nvPr>
        </p:nvGraphicFramePr>
        <p:xfrm>
          <a:off x="5412363" y="4146041"/>
          <a:ext cx="5194925" cy="3214075"/>
        </p:xfrm>
        <a:graphic>
          <a:graphicData uri="http://schemas.openxmlformats.org/drawingml/2006/table">
            <a:tbl>
              <a:tblPr firstRow="1" bandRow="1">
                <a:noFill/>
                <a:tableStyleId>{9F43801F-A1B7-4917-99E3-FE9E065FBB03}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CAIO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635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Sáb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6" name="Google Shape;66;p5"/>
          <p:cNvSpPr txBox="1"/>
          <p:nvPr/>
        </p:nvSpPr>
        <p:spPr>
          <a:xfrm>
            <a:off x="6106681" y="3878316"/>
            <a:ext cx="4079116" cy="201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>
              <a:buSzPts val="1000"/>
            </a:pP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CST </a:t>
            </a:r>
            <a:r>
              <a:rPr lang="en-US" sz="12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Gestão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Turismo 5 -</a:t>
            </a:r>
            <a:r>
              <a:rPr lang="en-US" sz="1200" dirty="0">
                <a:solidFill>
                  <a:srgbClr val="FF0000"/>
                </a:solidFill>
              </a:rPr>
              <a:t>– 05/08 a 09/08</a:t>
            </a:r>
            <a:endParaRPr sz="12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Google Shape;71;g294442ecf80_0_3"/>
          <p:cNvGraphicFramePr/>
          <p:nvPr>
            <p:extLst>
              <p:ext uri="{D42A27DB-BD31-4B8C-83A1-F6EECF244321}">
                <p14:modId xmlns:p14="http://schemas.microsoft.com/office/powerpoint/2010/main" val="3666740323"/>
              </p:ext>
            </p:extLst>
          </p:nvPr>
        </p:nvGraphicFramePr>
        <p:xfrm>
          <a:off x="6670692" y="4906171"/>
          <a:ext cx="3529720" cy="1360415"/>
        </p:xfrm>
        <a:graphic>
          <a:graphicData uri="http://schemas.openxmlformats.org/drawingml/2006/table">
            <a:tbl>
              <a:tblPr firstRow="1" bandRow="1">
                <a:noFill/>
                <a:tableStyleId>{9F43801F-A1B7-4917-99E3-FE9E065FBB03}</a:tableStyleId>
              </a:tblPr>
              <a:tblGrid>
                <a:gridCol w="1764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502919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12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Aulas </a:t>
                      </a:r>
                      <a:r>
                        <a:rPr lang="en-US" sz="1200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faltantes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1200">
                          <a:latin typeface="Arial"/>
                          <a:ea typeface="Arial"/>
                          <a:cs typeface="Arial"/>
                          <a:sym typeface="Arial"/>
                        </a:rPr>
                        <a:t>uc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5 AULAS (15h)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DTI</a:t>
                      </a:r>
                    </a:p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lang="en-US"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     VINICIUS DE LUCA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pt-BR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2h</a:t>
                      </a:r>
                      <a:endParaRPr sz="12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340900"/>
                  </a:ext>
                </a:extLst>
              </a:tr>
            </a:tbl>
          </a:graphicData>
        </a:graphic>
      </p:graphicFrame>
      <p:sp>
        <p:nvSpPr>
          <p:cNvPr id="72" name="Google Shape;72;g294442ecf80_0_3"/>
          <p:cNvSpPr txBox="1"/>
          <p:nvPr/>
        </p:nvSpPr>
        <p:spPr>
          <a:xfrm>
            <a:off x="1614817" y="87990"/>
            <a:ext cx="2081400" cy="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294442ecf80_0_3"/>
          <p:cNvSpPr txBox="1"/>
          <p:nvPr/>
        </p:nvSpPr>
        <p:spPr>
          <a:xfrm>
            <a:off x="6670692" y="130615"/>
            <a:ext cx="2081400" cy="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4" name="Google Shape;74;g294442ecf80_0_3"/>
          <p:cNvGraphicFramePr/>
          <p:nvPr>
            <p:extLst>
              <p:ext uri="{D42A27DB-BD31-4B8C-83A1-F6EECF244321}">
                <p14:modId xmlns:p14="http://schemas.microsoft.com/office/powerpoint/2010/main" val="2782721660"/>
              </p:ext>
            </p:extLst>
          </p:nvPr>
        </p:nvGraphicFramePr>
        <p:xfrm>
          <a:off x="166498" y="443720"/>
          <a:ext cx="5194925" cy="3214075"/>
        </p:xfrm>
        <a:graphic>
          <a:graphicData uri="http://schemas.openxmlformats.org/drawingml/2006/table">
            <a:tbl>
              <a:tblPr firstRow="1" bandRow="1">
                <a:noFill/>
                <a:tableStyleId>{9F43801F-A1B7-4917-99E3-FE9E065FBB03}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3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CAIO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7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 dirty="0" err="1">
                          <a:latin typeface="Arial"/>
                          <a:ea typeface="Arial"/>
                          <a:cs typeface="Arial"/>
                          <a:sym typeface="Arial"/>
                        </a:rPr>
                        <a:t>Sáb</a:t>
                      </a:r>
                      <a:endParaRPr sz="13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5" name="Google Shape;75;g294442ecf80_0_3"/>
          <p:cNvGraphicFramePr/>
          <p:nvPr>
            <p:extLst>
              <p:ext uri="{D42A27DB-BD31-4B8C-83A1-F6EECF244321}">
                <p14:modId xmlns:p14="http://schemas.microsoft.com/office/powerpoint/2010/main" val="4128737415"/>
              </p:ext>
            </p:extLst>
          </p:nvPr>
        </p:nvGraphicFramePr>
        <p:xfrm>
          <a:off x="5498473" y="443720"/>
          <a:ext cx="5194925" cy="3212550"/>
        </p:xfrm>
        <a:graphic>
          <a:graphicData uri="http://schemas.openxmlformats.org/drawingml/2006/table">
            <a:tbl>
              <a:tblPr firstRow="1" bandRow="1">
                <a:noFill/>
                <a:tableStyleId>{9F43801F-A1B7-4917-99E3-FE9E065FBB03}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3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TEG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9784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CAIO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7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pt-BR" sz="13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Sab</a:t>
                      </a:r>
                      <a:endParaRPr sz="13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538390"/>
                  </a:ext>
                </a:extLst>
              </a:tr>
            </a:tbl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:a16="http://schemas.microsoft.com/office/drawing/2014/main" id="{BDC83061-81BE-47ED-9720-F4759663C2D3}"/>
              </a:ext>
            </a:extLst>
          </p:cNvPr>
          <p:cNvSpPr/>
          <p:nvPr/>
        </p:nvSpPr>
        <p:spPr>
          <a:xfrm>
            <a:off x="245242" y="87990"/>
            <a:ext cx="3618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buSzPts val="1000"/>
            </a:pPr>
            <a:r>
              <a:rPr lang="pt-BR" dirty="0"/>
              <a:t>CST Gestão de Turismo 5  – </a:t>
            </a:r>
            <a:r>
              <a:rPr lang="pt-BR" dirty="0">
                <a:solidFill>
                  <a:srgbClr val="FF0000"/>
                </a:solidFill>
              </a:rPr>
              <a:t>12/08 a 16/08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A0A51A7-A8A0-4CDB-A04E-CA0993D9FE57}"/>
              </a:ext>
            </a:extLst>
          </p:cNvPr>
          <p:cNvSpPr/>
          <p:nvPr/>
        </p:nvSpPr>
        <p:spPr>
          <a:xfrm>
            <a:off x="5660813" y="130615"/>
            <a:ext cx="3618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buSzPts val="1000"/>
            </a:pPr>
            <a:r>
              <a:rPr lang="pt-BR" dirty="0"/>
              <a:t>CST Gestão de Turismo 5– </a:t>
            </a:r>
            <a:r>
              <a:rPr lang="pt-BR" dirty="0">
                <a:solidFill>
                  <a:srgbClr val="FF0000"/>
                </a:solidFill>
              </a:rPr>
              <a:t>19/08 a 23/08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C9BB218-8761-486A-B09B-89955734B9FD}"/>
              </a:ext>
            </a:extLst>
          </p:cNvPr>
          <p:cNvSpPr txBox="1"/>
          <p:nvPr/>
        </p:nvSpPr>
        <p:spPr>
          <a:xfrm>
            <a:off x="6081238" y="4328601"/>
            <a:ext cx="4612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15 a 26 de julho – Período de férias escolares</a:t>
            </a:r>
          </a:p>
        </p:txBody>
      </p:sp>
      <p:graphicFrame>
        <p:nvGraphicFramePr>
          <p:cNvPr id="12" name="Google Shape;75;g294442ecf80_0_3">
            <a:extLst>
              <a:ext uri="{FF2B5EF4-FFF2-40B4-BE49-F238E27FC236}">
                <a16:creationId xmlns:a16="http://schemas.microsoft.com/office/drawing/2014/main" id="{1E8F2FEC-62A3-4059-AFAC-FE2D12EE3B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0956819"/>
              </p:ext>
            </p:extLst>
          </p:nvPr>
        </p:nvGraphicFramePr>
        <p:xfrm>
          <a:off x="151775" y="4088591"/>
          <a:ext cx="5194925" cy="3212550"/>
        </p:xfrm>
        <a:graphic>
          <a:graphicData uri="http://schemas.openxmlformats.org/drawingml/2006/table">
            <a:tbl>
              <a:tblPr firstRow="1" bandRow="1">
                <a:noFill/>
                <a:tableStyleId>{9F43801F-A1B7-4917-99E3-FE9E065FBB03}</a:tableStyleId>
              </a:tblPr>
              <a:tblGrid>
                <a:gridCol w="51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8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Matutino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502918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Vespertino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Noturno</a:t>
                      </a:r>
                      <a:endParaRPr sz="9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83825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9906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Seg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22553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Ter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88265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Qua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EMP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r>
                        <a:rPr lang="en-US" sz="8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JAQUELINE</a:t>
                      </a:r>
                      <a:endParaRPr sz="8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64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100">
                <a:tc>
                  <a:txBody>
                    <a:bodyPr/>
                    <a:lstStyle/>
                    <a:p>
                      <a:pPr marL="0" marR="116837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Qui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US" sz="135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Sex</a:t>
                      </a:r>
                      <a:endParaRPr sz="135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747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1575">
                <a:tc>
                  <a:txBody>
                    <a:bodyPr/>
                    <a:lstStyle/>
                    <a:p>
                      <a:pPr marL="0" marR="10287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pt-BR" sz="135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Sab</a:t>
                      </a:r>
                      <a:endParaRPr sz="13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27000" marB="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endParaRPr sz="8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69950" marR="0" lvl="0" indent="0" algn="l" rtl="0">
                        <a:lnSpc>
                          <a:spcPct val="100000"/>
                        </a:lnSpc>
                        <a:spcBef>
                          <a:spcPts val="1035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50"/>
                        <a:buFont typeface="Arial"/>
                        <a:buNone/>
                      </a:pPr>
                      <a:endParaRPr sz="85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0" marT="1015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538390"/>
                  </a:ext>
                </a:extLst>
              </a:tr>
            </a:tbl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1BEB6E2E-C4E0-416C-AE50-47F3BF184F8C}"/>
              </a:ext>
            </a:extLst>
          </p:cNvPr>
          <p:cNvSpPr/>
          <p:nvPr/>
        </p:nvSpPr>
        <p:spPr>
          <a:xfrm>
            <a:off x="476456" y="3736967"/>
            <a:ext cx="35686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lvl="0">
              <a:buSzPts val="1000"/>
            </a:pPr>
            <a:r>
              <a:rPr lang="pt-BR" dirty="0"/>
              <a:t>CST Gestão de Turismo 5 – </a:t>
            </a:r>
            <a:r>
              <a:rPr lang="pt-BR" dirty="0">
                <a:solidFill>
                  <a:srgbClr val="FF0000"/>
                </a:solidFill>
              </a:rPr>
              <a:t>26/08 a 30/08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295</Words>
  <Application>Microsoft Office PowerPoint</Application>
  <PresentationFormat>Personalizar</PresentationFormat>
  <Paragraphs>155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Fabiana De Lamare</cp:lastModifiedBy>
  <cp:revision>6</cp:revision>
  <dcterms:created xsi:type="dcterms:W3CDTF">2023-10-27T20:18:12Z</dcterms:created>
  <dcterms:modified xsi:type="dcterms:W3CDTF">2024-07-10T20:20:20Z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2023-10-27T00:00:00Z</vt:filetime>
  </property>
</Properties>
</file>