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  <p:sldMasterId id="2147483666" r:id="rId11"/>
    <p:sldMasterId id="2147483668" r:id="rId12"/>
  </p:sldMasterIdLst>
  <p:sldIdLst>
    <p:sldId id="256" r:id="rId13"/>
  </p:sldIdLst>
  <p:sldSz cx="32399288" cy="43200638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" Target="slides/slide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104480" y="6253560"/>
            <a:ext cx="30190680" cy="1723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pt-BR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E644E2D-A596-434F-81A5-EA72F81B04A0}" type="slidenum">
              <a:t>&lt;#&gt;</a:t>
            </a:fld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0"/>
          </p:nvPr>
        </p:nvSpPr>
        <p:spPr/>
        <p:txBody>
          <a:bodyPr/>
          <a:p>
            <a:fld id="{EC7FE68D-E878-4173-8CA7-699433E8A192}" type="slidenum">
              <a:t>&lt;#&gt;</a:t>
            </a:fld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38E6234B-FED7-4794-A950-0F7738BAD758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E17475-9881-403B-9122-274DA9E7410E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B5CF519-7D51-4C2B-A258-316DF379C15E}" type="slidenum">
              <a:t>&lt;#&gt;</a:t>
            </a:fld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4"/>
          </p:nvPr>
        </p:nvSpPr>
        <p:spPr/>
        <p:txBody>
          <a:bodyPr/>
          <a:p>
            <a:fld id="{615B7179-B851-4BBF-BCD4-B0081B9BD849}" type="slidenum">
              <a:t>&lt;#&gt;</a:t>
            </a:fld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4480" y="6253560"/>
            <a:ext cx="30190680" cy="1723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619640" y="10108800"/>
            <a:ext cx="29158920" cy="25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75A14C8D-1065-4137-890C-832699597FFA}" type="slidenum">
              <a:t>&lt;#&gt;</a:t>
            </a:fld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4480" y="6253560"/>
            <a:ext cx="30190680" cy="1723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1619640" y="10108800"/>
            <a:ext cx="14229360" cy="25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16560720" y="10108800"/>
            <a:ext cx="14229360" cy="25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0AF357F-6F96-429B-8081-A986D729B442}" type="slidenum">
              <a:t>&lt;#&gt;</a:t>
            </a:fld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04480" y="6253560"/>
            <a:ext cx="30190680" cy="17239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pt-BR" sz="1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7"/>
          </p:nvPr>
        </p:nvSpPr>
        <p:spPr/>
        <p:txBody>
          <a:bodyPr/>
          <a:p>
            <a:fld id="{4237ECF4-C917-45A7-8C48-50220B50073A}" type="slidenum">
              <a:t>&lt;#&gt;</a:t>
            </a:fld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FC7A2FCF-06DB-46E7-8336-2D8D73BF07CA}" type="slidenum">
              <a:t>&lt;#&gt;</a:t>
            </a:fld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9"/>
          </p:nvPr>
        </p:nvSpPr>
        <p:spPr/>
        <p:txBody>
          <a:bodyPr/>
          <a:p>
            <a:fld id="{EED7220F-DC15-41C5-9D60-42703C5E65E7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0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104480" y="6253560"/>
            <a:ext cx="30190680" cy="172393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b">
            <a:normAutofit/>
          </a:bodyPr>
          <a:p>
            <a:pPr indent="0">
              <a:buNone/>
            </a:pPr>
            <a:r>
              <a:rPr b="0" lang="pt-BR" sz="2684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68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1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221A6DA9-1CD6-4CF6-BF53-568DCAE25073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6;p9"/>
          <p:cNvSpPr/>
          <p:nvPr/>
        </p:nvSpPr>
        <p:spPr>
          <a:xfrm>
            <a:off x="16200000" y="-1080"/>
            <a:ext cx="16199640" cy="43199640"/>
          </a:xfrm>
          <a:prstGeom prst="rect">
            <a:avLst/>
          </a:prstGeom>
          <a:solidFill>
            <a:schemeClr val="lt2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71960" rIns="471960" tIns="471960" bIns="471960" anchor="ctr">
            <a:noAutofit/>
          </a:bodyPr>
          <a:p>
            <a:pPr>
              <a:lnSpc>
                <a:spcPct val="100000"/>
              </a:lnSpc>
              <a:tabLst>
                <a:tab algn="l" pos="0"/>
              </a:tabLst>
            </a:pPr>
            <a:endParaRPr b="0" lang="pt-BR" sz="1400" spc="-1" strike="noStrike">
              <a:solidFill>
                <a:srgbClr val="000000"/>
              </a:solidFill>
              <a:latin typeface="Arial"/>
              <a:ea typeface="Arial"/>
            </a:endParaRPr>
          </a:p>
        </p:txBody>
      </p:sp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940680" y="10357200"/>
            <a:ext cx="14333040" cy="12449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b">
            <a:normAutofit fontScale="81183" lnSpcReduction="20000"/>
          </a:bodyPr>
          <a:p>
            <a:pPr indent="0">
              <a:buNone/>
            </a:pPr>
            <a:r>
              <a:rPr b="0" lang="pt-BR" sz="2168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16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7502120" y="6081480"/>
            <a:ext cx="13595400" cy="31034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10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027C1B9-81FE-4DB4-A408-D9305AB8E88A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7" r:id="rId3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body"/>
          </p:nvPr>
        </p:nvSpPr>
        <p:spPr>
          <a:xfrm>
            <a:off x="1104480" y="35532360"/>
            <a:ext cx="21255120" cy="50821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 fontScale="36601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sldNum" idx="11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BBCFC9DE-09DC-42A0-B6D8-45CA3C529E4F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9" r:id="rId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104480" y="9290160"/>
            <a:ext cx="30190680" cy="1649088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b">
            <a:normAutofit/>
          </a:bodyPr>
          <a:p>
            <a:pPr indent="0" algn="ctr">
              <a:lnSpc>
                <a:spcPct val="100000"/>
              </a:lnSpc>
              <a:buNone/>
            </a:pPr>
            <a:r>
              <a:rPr b="0" lang="pt-BR" sz="61940" spc="-1" strike="noStrike">
                <a:solidFill>
                  <a:schemeClr val="dk1"/>
                </a:solidFill>
                <a:latin typeface="Arial"/>
                <a:ea typeface="Arial"/>
              </a:rPr>
              <a:t>xx%</a:t>
            </a:r>
            <a:endParaRPr b="0" lang="pt-BR" sz="6194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104480" y="26475480"/>
            <a:ext cx="30190680" cy="109249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 fontScale="95164"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2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5FFDAA8-F399-4F04-B502-84AD1F0C358C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sldNum" idx="3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AD9AE0A3-2400-4140-891C-8C0C9C9ABD0D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3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4480" y="18064800"/>
            <a:ext cx="30190680" cy="706968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p>
            <a:pPr indent="0">
              <a:buNone/>
            </a:pPr>
            <a:r>
              <a:rPr b="0" lang="pt-BR" sz="1858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858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sldNum" idx="4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28193AE-40C5-48AB-92FA-5F42493D0331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3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4480" y="3737880"/>
            <a:ext cx="30190680" cy="480996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 fontScale="88211"/>
          </a:bodyPr>
          <a:p>
            <a:pPr indent="0">
              <a:buNone/>
            </a:pPr>
            <a:r>
              <a:rPr b="0" lang="pt-BR" sz="14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4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1104480" y="9679680"/>
            <a:ext cx="30190680" cy="2869380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929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92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sldNum" idx="5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12ABA03-68AA-40A0-9B04-5AE4E029123E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3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4480" y="3737880"/>
            <a:ext cx="30190680" cy="480996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 fontScale="88211"/>
          </a:bodyPr>
          <a:p>
            <a:pPr indent="0">
              <a:buNone/>
            </a:pPr>
            <a:r>
              <a:rPr b="0" lang="pt-BR" sz="14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4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1104480" y="9679680"/>
            <a:ext cx="14172480" cy="2869380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17122680" y="9679680"/>
            <a:ext cx="14172480" cy="2869380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723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723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sldNum" idx="6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0AEC1D53-B81C-4FD7-92D1-0A08B9F40B88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3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104480" y="3737880"/>
            <a:ext cx="30190680" cy="480996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 fontScale="88211"/>
          </a:bodyPr>
          <a:p>
            <a:pPr indent="0">
              <a:buNone/>
            </a:pPr>
            <a:r>
              <a:rPr b="0" lang="pt-BR" sz="1445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445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ldNum" idx="7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17F79C4C-B7C0-47CF-B81C-EC1C6017C030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3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104480" y="4666320"/>
            <a:ext cx="9949320" cy="634680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b">
            <a:normAutofit fontScale="78045" lnSpcReduction="10000"/>
          </a:bodyPr>
          <a:p>
            <a:pPr indent="0">
              <a:buNone/>
            </a:pPr>
            <a:r>
              <a:rPr b="0" lang="pt-BR" sz="1239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123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 type="body"/>
          </p:nvPr>
        </p:nvSpPr>
        <p:spPr>
          <a:xfrm>
            <a:off x="1104480" y="11671200"/>
            <a:ext cx="9949320" cy="2670336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Clique para editar o formato de texto dos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2.º nível de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3.º nível de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4.º nível de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5.º nível de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6.º nível de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6190" spc="-1" strike="noStrike">
                <a:solidFill>
                  <a:srgbClr val="000000"/>
                </a:solidFill>
                <a:latin typeface="Arial"/>
              </a:rPr>
              <a:t>7.º nível de tópicos</a:t>
            </a:r>
            <a:endParaRPr b="0" lang="pt-BR" sz="619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 type="sldNum" idx="8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6BFE53F2-29D5-4453-BE2D-B8DEEF0814BD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3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1737000" y="3780720"/>
            <a:ext cx="22562640" cy="3435804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p>
            <a:pPr indent="0">
              <a:buNone/>
            </a:pPr>
            <a:r>
              <a:rPr b="0" lang="pt-BR" sz="24770" spc="-1" strike="noStrike">
                <a:solidFill>
                  <a:srgbClr val="000000"/>
                </a:solidFill>
                <a:latin typeface="Arial"/>
              </a:rPr>
              <a:t>Clique para editar o formato do texto do título</a:t>
            </a:r>
            <a:endParaRPr b="0" lang="pt-BR" sz="2477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ldNum" idx="9"/>
          </p:nvPr>
        </p:nvSpPr>
        <p:spPr>
          <a:xfrm>
            <a:off x="30020400" y="39166200"/>
            <a:ext cx="1944000" cy="3305520"/>
          </a:xfrm>
          <a:prstGeom prst="rect">
            <a:avLst/>
          </a:prstGeom>
          <a:noFill/>
          <a:ln w="0">
            <a:noFill/>
          </a:ln>
        </p:spPr>
        <p:txBody>
          <a:bodyPr lIns="471960" rIns="471960" tIns="471960" bIns="471960" anchor="ctr">
            <a:norm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pt-BR" sz="5160" spc="-1" strike="noStrike">
                <a:solidFill>
                  <a:schemeClr val="dk2"/>
                </a:solidFill>
                <a:latin typeface="Arial"/>
                <a:ea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8CD278C5-74ED-4DAC-AB0E-CAF212FF4D36}" type="slidenum">
              <a:rPr b="0" lang="pt-BR" sz="5160" spc="-1" strike="noStrike">
                <a:solidFill>
                  <a:schemeClr val="dk2"/>
                </a:solidFill>
                <a:latin typeface="Arial"/>
                <a:ea typeface="Arial"/>
              </a:rPr>
              <a:t>&lt;número&gt;</a:t>
            </a:fld>
            <a:endParaRPr b="0" lang="pt-BR" sz="516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jpe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m 8" descr=""/>
          <p:cNvPicPr/>
          <p:nvPr/>
        </p:nvPicPr>
        <p:blipFill>
          <a:blip r:embed="rId2"/>
          <a:stretch/>
        </p:blipFill>
        <p:spPr>
          <a:xfrm>
            <a:off x="38880" y="35972280"/>
            <a:ext cx="32398920" cy="7228080"/>
          </a:xfrm>
          <a:prstGeom prst="rect">
            <a:avLst/>
          </a:prstGeom>
          <a:ln w="0">
            <a:noFill/>
          </a:ln>
        </p:spPr>
      </p:pic>
      <p:sp>
        <p:nvSpPr>
          <p:cNvPr id="37" name="Google Shape;54;p13"/>
          <p:cNvSpPr/>
          <p:nvPr/>
        </p:nvSpPr>
        <p:spPr>
          <a:xfrm>
            <a:off x="0" y="5682240"/>
            <a:ext cx="32398920" cy="385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485640" rIns="485640" tIns="485640" bIns="485640" anchor="b">
            <a:noAutofit/>
          </a:bodyPr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9000" spc="-1" strike="noStrike">
                <a:solidFill>
                  <a:srgbClr val="0065a9"/>
                </a:solidFill>
                <a:latin typeface="Arial"/>
                <a:ea typeface="Asap Condensed SemiBold"/>
              </a:rPr>
              <a:t>Escreva aqui o título do trabalho: </a:t>
            </a:r>
            <a:endParaRPr b="0" lang="pt-BR" sz="9000" spc="-1" strike="noStrike">
              <a:solidFill>
                <a:srgbClr val="000000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</a:tabLst>
            </a:pPr>
            <a:r>
              <a:rPr b="0" lang="pt-BR" sz="9000" spc="-1" strike="noStrike">
                <a:solidFill>
                  <a:srgbClr val="0065a9"/>
                </a:solidFill>
                <a:latin typeface="Arial"/>
                <a:ea typeface="Asap Condensed SemiBold"/>
              </a:rPr>
              <a:t>subtítulo se houver em uma segunda linha </a:t>
            </a:r>
            <a:endParaRPr b="0" lang="pt-BR" sz="9000" spc="-1" strike="noStrike">
              <a:solidFill>
                <a:srgbClr val="000000"/>
              </a:solidFill>
              <a:latin typeface="Arial"/>
            </a:endParaRPr>
          </a:p>
        </p:txBody>
      </p:sp>
      <p:cxnSp>
        <p:nvCxnSpPr>
          <p:cNvPr id="38" name="Google Shape;56;p13"/>
          <p:cNvCxnSpPr/>
          <p:nvPr/>
        </p:nvCxnSpPr>
        <p:spPr>
          <a:xfrm flipH="1">
            <a:off x="16196400" y="12320640"/>
            <a:ext cx="2520" cy="27266040"/>
          </a:xfrm>
          <a:prstGeom prst="straightConnector1">
            <a:avLst/>
          </a:prstGeom>
          <a:ln w="25400">
            <a:solidFill>
              <a:srgbClr val="0172b7"/>
            </a:solidFill>
            <a:round/>
          </a:ln>
        </p:spPr>
      </p:cxnSp>
      <p:sp>
        <p:nvSpPr>
          <p:cNvPr id="39" name="CaixaDeTexto 3"/>
          <p:cNvSpPr/>
          <p:nvPr/>
        </p:nvSpPr>
        <p:spPr>
          <a:xfrm>
            <a:off x="0" y="9487080"/>
            <a:ext cx="32398200" cy="259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Nome completo do autor 1 - fulano@gmail.com</a:t>
            </a:r>
            <a:br>
              <a:rPr sz="4000"/>
            </a:b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Nome completo do autor 2 - beltrano@gmail.com</a:t>
            </a:r>
            <a:br>
              <a:rPr sz="4000"/>
            </a:b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Nome completo do autor 3 - ciclano@gmail.com</a:t>
            </a:r>
            <a:br>
              <a:rPr sz="4000"/>
            </a:b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Excluir linhas que não utilizar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CaixaDeTexto 4"/>
          <p:cNvSpPr/>
          <p:nvPr/>
        </p:nvSpPr>
        <p:spPr>
          <a:xfrm>
            <a:off x="686880" y="13030920"/>
            <a:ext cx="15059520" cy="447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RESUMO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 resumo é obrigatório. O motivo é a inserção nos metadados no periódico SNCT do IFSC. Recomendamos que ele não tenha mais que 250 palavras.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Palavras-chave</a:t>
            </a: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: palavra ou termo 1; palavra ou termo 2; palavra ou termo 3.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1" name="CaixaDeTexto 5"/>
          <p:cNvSpPr/>
          <p:nvPr/>
        </p:nvSpPr>
        <p:spPr>
          <a:xfrm>
            <a:off x="689040" y="16988760"/>
            <a:ext cx="15057360" cy="2202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2" name="CaixaDeTexto 6"/>
          <p:cNvSpPr/>
          <p:nvPr/>
        </p:nvSpPr>
        <p:spPr>
          <a:xfrm>
            <a:off x="16652520" y="13757760"/>
            <a:ext cx="14551200" cy="25701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TÍTULO DA SEÇÃO 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Note que título do trabalho (e subtítulo, se houver), os nomes dos autores, e-mail, resumo e palavras-chave são obrigatórios. O motivo é a obtenção de metadados consistentes para publicação no portal de periódicos do IFSC.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Os demais títulos de seção, ilustrações e tabelas são livres. No final as referências também são obrigatórias. 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pt-BR" sz="5000" spc="-1" strike="noStrike">
                <a:solidFill>
                  <a:srgbClr val="000000"/>
                </a:solidFill>
                <a:latin typeface="Arial"/>
                <a:ea typeface="Arial"/>
              </a:rPr>
              <a:t>REFERÊNCIAS</a:t>
            </a:r>
            <a:endParaRPr b="0" lang="pt-BR" sz="5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pt-BR" sz="4000" spc="-1" strike="noStrike">
                <a:solidFill>
                  <a:srgbClr val="000000"/>
                </a:solidFill>
                <a:latin typeface="Arial"/>
                <a:ea typeface="Arial"/>
              </a:rPr>
              <a:t>Utilize a norma NBR 6023 atualizada em 2025 para a elaboração das referências.</a:t>
            </a: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pt-BR" sz="4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 pitchFamily="0" charset="1"/>
        <a:ea typeface=""/>
        <a:cs typeface=""/>
      </a:majorFont>
      <a:minorFont>
        <a:latin typeface="Arial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</TotalTime>
  <Application>LibreOffice/24.2.4.2$Windows_X86_64 LibreOffice_project/51a6219feb6075d9a4c46691dcfe0cd9c4fff3c2</Application>
  <AppVersion>15.0000</AppVersion>
  <Words>636</Words>
  <Paragraphs>51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Eli Lopes da Silva</dc:creator>
  <dc:description/>
  <dc:language>pt-BR</dc:language>
  <cp:lastModifiedBy>Gabriel Vitor Aguiar</cp:lastModifiedBy>
  <dcterms:modified xsi:type="dcterms:W3CDTF">2025-10-13T17:32:58Z</dcterms:modified>
  <cp:revision>2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1</vt:i4>
  </property>
  <property fmtid="{D5CDD505-2E9C-101B-9397-08002B2CF9AE}" pid="3" name="PresentationFormat">
    <vt:lpwstr>Personalizar</vt:lpwstr>
  </property>
  <property fmtid="{D5CDD505-2E9C-101B-9397-08002B2CF9AE}" pid="4" name="Slides">
    <vt:i4>1</vt:i4>
  </property>
</Properties>
</file>