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Open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penSans-boldItalic.fntdata"/><Relationship Id="rId10" Type="http://schemas.openxmlformats.org/officeDocument/2006/relationships/font" Target="fonts/OpenSans-italic.fntdata"/><Relationship Id="rId9" Type="http://schemas.openxmlformats.org/officeDocument/2006/relationships/font" Target="fonts/Open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Open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d079846b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d079846b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37925" y="1448475"/>
            <a:ext cx="4530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3000">
                <a:solidFill>
                  <a:srgbClr val="0065A9"/>
                </a:solidFill>
                <a:latin typeface="Open Sans"/>
                <a:ea typeface="Open Sans"/>
                <a:cs typeface="Open Sans"/>
                <a:sym typeface="Open Sans"/>
              </a:rPr>
              <a:t>Título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537925" y="2094975"/>
            <a:ext cx="4530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solidFill>
                  <a:srgbClr val="0065A9"/>
                </a:solidFill>
                <a:latin typeface="Open Sans"/>
                <a:ea typeface="Open Sans"/>
                <a:cs typeface="Open Sans"/>
                <a:sym typeface="Open Sans"/>
              </a:rPr>
              <a:t>Nome dos autores</a:t>
            </a:r>
            <a:endParaRPr sz="25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407000" y="1010450"/>
            <a:ext cx="8413500" cy="355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65A9"/>
                </a:solidFill>
                <a:latin typeface="Open Sans"/>
                <a:ea typeface="Open Sans"/>
                <a:cs typeface="Open Sans"/>
                <a:sym typeface="Open Sans"/>
              </a:rPr>
              <a:t>Título</a:t>
            </a:r>
            <a:endParaRPr b="1" sz="3000">
              <a:solidFill>
                <a:srgbClr val="0065A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Tópico</a:t>
            </a:r>
            <a:endParaRPr sz="200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