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747775"/>
          </p15:clr>
        </p15:guide>
        <p15:guide id="2" pos="576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219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219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215050" lIns="215050" spcFirstLastPara="1" rIns="215050" wrap="square" tIns="2150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1pPr>
            <a:lvl2pPr lvl="1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2pPr>
            <a:lvl3pPr lvl="2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3pPr>
            <a:lvl4pPr lvl="3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4pPr>
            <a:lvl5pPr lvl="4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5pPr>
            <a:lvl6pPr lvl="5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6pPr>
            <a:lvl7pPr lvl="6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7pPr>
            <a:lvl8pPr lvl="7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8pPr>
            <a:lvl9pPr lvl="8" algn="ctr">
              <a:spcBef>
                <a:spcPts val="0"/>
              </a:spcBef>
              <a:spcAft>
                <a:spcPts val="0"/>
              </a:spcAft>
              <a:buSzPts val="12231"/>
              <a:buNone/>
              <a:defRPr sz="1223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1pPr>
            <a:lvl2pPr lvl="1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2pPr>
            <a:lvl3pPr lvl="2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3pPr>
            <a:lvl4pPr lvl="3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4pPr>
            <a:lvl5pPr lvl="4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5pPr>
            <a:lvl6pPr lvl="5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6pPr>
            <a:lvl7pPr lvl="6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7pPr>
            <a:lvl8pPr lvl="7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8pPr>
            <a:lvl9pPr lvl="8" algn="ctr">
              <a:spcBef>
                <a:spcPts val="0"/>
              </a:spcBef>
              <a:spcAft>
                <a:spcPts val="0"/>
              </a:spcAft>
              <a:buSzPts val="8468"/>
              <a:buNone/>
              <a:defRPr sz="8468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1pPr>
            <a:lvl2pPr lvl="1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2pPr>
            <a:lvl3pPr lvl="2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3pPr>
            <a:lvl4pPr lvl="3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4pPr>
            <a:lvl5pPr lvl="4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5pPr>
            <a:lvl6pPr lvl="5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6pPr>
            <a:lvl7pPr lvl="6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7pPr>
            <a:lvl8pPr lvl="7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8pPr>
            <a:lvl9pPr lvl="8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indent="-497446" lvl="0" marL="457200">
              <a:spcBef>
                <a:spcPts val="0"/>
              </a:spcBef>
              <a:spcAft>
                <a:spcPts val="0"/>
              </a:spcAft>
              <a:buSzPts val="4234"/>
              <a:buChar char="●"/>
              <a:defRPr sz="4234"/>
            </a:lvl1pPr>
            <a:lvl2pPr indent="-437702" lvl="1" marL="914400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2pPr>
            <a:lvl3pPr indent="-437702" lvl="2" marL="1371600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3pPr>
            <a:lvl4pPr indent="-437702" lvl="3" marL="1828800">
              <a:spcBef>
                <a:spcPts val="0"/>
              </a:spcBef>
              <a:spcAft>
                <a:spcPts val="0"/>
              </a:spcAft>
              <a:buSzPts val="3293"/>
              <a:buChar char="●"/>
              <a:defRPr sz="3293"/>
            </a:lvl4pPr>
            <a:lvl5pPr indent="-437702" lvl="4" marL="2286000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5pPr>
            <a:lvl6pPr indent="-437702" lvl="5" marL="2743200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6pPr>
            <a:lvl7pPr indent="-437702" lvl="6" marL="3200400">
              <a:spcBef>
                <a:spcPts val="0"/>
              </a:spcBef>
              <a:spcAft>
                <a:spcPts val="0"/>
              </a:spcAft>
              <a:buSzPts val="3293"/>
              <a:buChar char="●"/>
              <a:defRPr sz="3293"/>
            </a:lvl7pPr>
            <a:lvl8pPr indent="-437702" lvl="7" marL="3657600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8pPr>
            <a:lvl9pPr indent="-437702" lvl="8" marL="4114800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1pPr>
            <a:lvl2pPr lvl="1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2pPr>
            <a:lvl3pPr lvl="2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3pPr>
            <a:lvl4pPr lvl="3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4pPr>
            <a:lvl5pPr lvl="4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5pPr>
            <a:lvl6pPr lvl="5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6pPr>
            <a:lvl7pPr lvl="6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7pPr>
            <a:lvl8pPr lvl="7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8pPr>
            <a:lvl9pPr lvl="8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indent="-437702" lvl="0" marL="457200">
              <a:spcBef>
                <a:spcPts val="0"/>
              </a:spcBef>
              <a:spcAft>
                <a:spcPts val="0"/>
              </a:spcAft>
              <a:buSzPts val="3293"/>
              <a:buChar char="●"/>
              <a:defRPr sz="3293"/>
            </a:lvl1pPr>
            <a:lvl2pPr indent="-407831" lvl="1" marL="9144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2pPr>
            <a:lvl3pPr indent="-407831" lvl="2" marL="13716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3pPr>
            <a:lvl4pPr indent="-407831" lvl="3" marL="1828800">
              <a:spcBef>
                <a:spcPts val="0"/>
              </a:spcBef>
              <a:spcAft>
                <a:spcPts val="0"/>
              </a:spcAft>
              <a:buSzPts val="2823"/>
              <a:buChar char="●"/>
              <a:defRPr sz="2823"/>
            </a:lvl4pPr>
            <a:lvl5pPr indent="-407831" lvl="4" marL="22860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5pPr>
            <a:lvl6pPr indent="-407831" lvl="5" marL="27432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6pPr>
            <a:lvl7pPr indent="-407831" lvl="6" marL="3200400">
              <a:spcBef>
                <a:spcPts val="0"/>
              </a:spcBef>
              <a:spcAft>
                <a:spcPts val="0"/>
              </a:spcAft>
              <a:buSzPts val="2823"/>
              <a:buChar char="●"/>
              <a:defRPr sz="2823"/>
            </a:lvl7pPr>
            <a:lvl8pPr indent="-407831" lvl="7" marL="36576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8pPr>
            <a:lvl9pPr indent="-407831" lvl="8" marL="41148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indent="-437702" lvl="0" marL="457200">
              <a:spcBef>
                <a:spcPts val="0"/>
              </a:spcBef>
              <a:spcAft>
                <a:spcPts val="0"/>
              </a:spcAft>
              <a:buSzPts val="3293"/>
              <a:buChar char="●"/>
              <a:defRPr sz="3293"/>
            </a:lvl1pPr>
            <a:lvl2pPr indent="-407831" lvl="1" marL="9144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2pPr>
            <a:lvl3pPr indent="-407831" lvl="2" marL="13716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3pPr>
            <a:lvl4pPr indent="-407831" lvl="3" marL="1828800">
              <a:spcBef>
                <a:spcPts val="0"/>
              </a:spcBef>
              <a:spcAft>
                <a:spcPts val="0"/>
              </a:spcAft>
              <a:buSzPts val="2823"/>
              <a:buChar char="●"/>
              <a:defRPr sz="2823"/>
            </a:lvl4pPr>
            <a:lvl5pPr indent="-407831" lvl="4" marL="22860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5pPr>
            <a:lvl6pPr indent="-407831" lvl="5" marL="27432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6pPr>
            <a:lvl7pPr indent="-407831" lvl="6" marL="3200400">
              <a:spcBef>
                <a:spcPts val="0"/>
              </a:spcBef>
              <a:spcAft>
                <a:spcPts val="0"/>
              </a:spcAft>
              <a:buSzPts val="2823"/>
              <a:buChar char="●"/>
              <a:defRPr sz="2823"/>
            </a:lvl7pPr>
            <a:lvl8pPr indent="-407831" lvl="7" marL="36576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8pPr>
            <a:lvl9pPr indent="-407831" lvl="8" marL="41148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1pPr>
            <a:lvl2pPr lvl="1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2pPr>
            <a:lvl3pPr lvl="2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3pPr>
            <a:lvl4pPr lvl="3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4pPr>
            <a:lvl5pPr lvl="4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5pPr>
            <a:lvl6pPr lvl="5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6pPr>
            <a:lvl7pPr lvl="6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7pPr>
            <a:lvl8pPr lvl="7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8pPr>
            <a:lvl9pPr lvl="8">
              <a:spcBef>
                <a:spcPts val="0"/>
              </a:spcBef>
              <a:spcAft>
                <a:spcPts val="0"/>
              </a:spcAft>
              <a:buSzPts val="6586"/>
              <a:buNone/>
              <a:defRPr sz="6586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215050" lIns="215050" spcFirstLastPara="1" rIns="215050" wrap="square" tIns="215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1pPr>
            <a:lvl2pPr lvl="1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2pPr>
            <a:lvl3pPr lvl="2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3pPr>
            <a:lvl4pPr lvl="3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4pPr>
            <a:lvl5pPr lvl="4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5pPr>
            <a:lvl6pPr lvl="5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6pPr>
            <a:lvl7pPr lvl="6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7pPr>
            <a:lvl8pPr lvl="7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8pPr>
            <a:lvl9pPr lvl="8">
              <a:spcBef>
                <a:spcPts val="0"/>
              </a:spcBef>
              <a:spcAft>
                <a:spcPts val="0"/>
              </a:spcAft>
              <a:buSzPts val="5645"/>
              <a:buNone/>
              <a:defRPr sz="5645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indent="-407831" lvl="0" marL="457200">
              <a:spcBef>
                <a:spcPts val="0"/>
              </a:spcBef>
              <a:spcAft>
                <a:spcPts val="0"/>
              </a:spcAft>
              <a:buSzPts val="2823"/>
              <a:buChar char="●"/>
              <a:defRPr sz="2823"/>
            </a:lvl1pPr>
            <a:lvl2pPr indent="-407831" lvl="1" marL="9144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2pPr>
            <a:lvl3pPr indent="-407831" lvl="2" marL="13716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3pPr>
            <a:lvl4pPr indent="-407831" lvl="3" marL="1828800">
              <a:spcBef>
                <a:spcPts val="0"/>
              </a:spcBef>
              <a:spcAft>
                <a:spcPts val="0"/>
              </a:spcAft>
              <a:buSzPts val="2823"/>
              <a:buChar char="●"/>
              <a:defRPr sz="2823"/>
            </a:lvl4pPr>
            <a:lvl5pPr indent="-407831" lvl="4" marL="22860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5pPr>
            <a:lvl6pPr indent="-407831" lvl="5" marL="27432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6pPr>
            <a:lvl7pPr indent="-407831" lvl="6" marL="3200400">
              <a:spcBef>
                <a:spcPts val="0"/>
              </a:spcBef>
              <a:spcAft>
                <a:spcPts val="0"/>
              </a:spcAft>
              <a:buSzPts val="2823"/>
              <a:buChar char="●"/>
              <a:defRPr sz="2823"/>
            </a:lvl7pPr>
            <a:lvl8pPr indent="-407831" lvl="7" marL="3657600">
              <a:spcBef>
                <a:spcPts val="0"/>
              </a:spcBef>
              <a:spcAft>
                <a:spcPts val="0"/>
              </a:spcAft>
              <a:buSzPts val="2823"/>
              <a:buChar char="○"/>
              <a:defRPr sz="2823"/>
            </a:lvl8pPr>
            <a:lvl9pPr indent="-407831" lvl="8" marL="4114800">
              <a:spcBef>
                <a:spcPts val="0"/>
              </a:spcBef>
              <a:spcAft>
                <a:spcPts val="0"/>
              </a:spcAft>
              <a:buSzPts val="2823"/>
              <a:buChar char="■"/>
              <a:defRPr sz="28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1pPr>
            <a:lvl2pPr lvl="1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2pPr>
            <a:lvl3pPr lvl="2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3pPr>
            <a:lvl4pPr lvl="3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4pPr>
            <a:lvl5pPr lvl="4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5pPr>
            <a:lvl6pPr lvl="5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6pPr>
            <a:lvl7pPr lvl="6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7pPr>
            <a:lvl8pPr lvl="7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8pPr>
            <a:lvl9pPr lvl="8">
              <a:spcBef>
                <a:spcPts val="0"/>
              </a:spcBef>
              <a:spcAft>
                <a:spcPts val="0"/>
              </a:spcAft>
              <a:buSzPts val="11290"/>
              <a:buNone/>
              <a:defRPr sz="1129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15050" lIns="215050" spcFirstLastPara="1" rIns="215050" wrap="square" tIns="215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215050" lIns="215050" spcFirstLastPara="1" rIns="215050" wrap="square" tIns="2150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1pPr>
            <a:lvl2pPr lvl="1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2pPr>
            <a:lvl3pPr lvl="2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3pPr>
            <a:lvl4pPr lvl="3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4pPr>
            <a:lvl5pPr lvl="4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5pPr>
            <a:lvl6pPr lvl="5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6pPr>
            <a:lvl7pPr lvl="6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7pPr>
            <a:lvl8pPr lvl="7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8pPr>
            <a:lvl9pPr lvl="8" algn="ctr">
              <a:spcBef>
                <a:spcPts val="0"/>
              </a:spcBef>
              <a:spcAft>
                <a:spcPts val="0"/>
              </a:spcAft>
              <a:buSzPts val="9879"/>
              <a:buNone/>
              <a:defRPr sz="9879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39"/>
              <a:buNone/>
              <a:defRPr sz="4939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indent="-497446" lvl="0" marL="457200">
              <a:spcBef>
                <a:spcPts val="0"/>
              </a:spcBef>
              <a:spcAft>
                <a:spcPts val="0"/>
              </a:spcAft>
              <a:buSzPts val="4234"/>
              <a:buChar char="●"/>
              <a:defRPr sz="4234"/>
            </a:lvl1pPr>
            <a:lvl2pPr indent="-437702" lvl="1" marL="914400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2pPr>
            <a:lvl3pPr indent="-437702" lvl="2" marL="1371600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3pPr>
            <a:lvl4pPr indent="-437702" lvl="3" marL="1828800">
              <a:spcBef>
                <a:spcPts val="0"/>
              </a:spcBef>
              <a:spcAft>
                <a:spcPts val="0"/>
              </a:spcAft>
              <a:buSzPts val="3293"/>
              <a:buChar char="●"/>
              <a:defRPr sz="3293"/>
            </a:lvl4pPr>
            <a:lvl5pPr indent="-437702" lvl="4" marL="2286000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5pPr>
            <a:lvl6pPr indent="-437702" lvl="5" marL="2743200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6pPr>
            <a:lvl7pPr indent="-437702" lvl="6" marL="3200400">
              <a:spcBef>
                <a:spcPts val="0"/>
              </a:spcBef>
              <a:spcAft>
                <a:spcPts val="0"/>
              </a:spcAft>
              <a:buSzPts val="3293"/>
              <a:buChar char="●"/>
              <a:defRPr sz="3293"/>
            </a:lvl7pPr>
            <a:lvl8pPr indent="-437702" lvl="7" marL="3657600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8pPr>
            <a:lvl9pPr indent="-437702" lvl="8" marL="4114800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34"/>
              <a:buNone/>
              <a:defRPr sz="4234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215050" lIns="215050" spcFirstLastPara="1" rIns="215050" wrap="square" tIns="2150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1pPr>
            <a:lvl2pPr lvl="1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2pPr>
            <a:lvl3pPr lvl="2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3pPr>
            <a:lvl4pPr lvl="3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4pPr>
            <a:lvl5pPr lvl="4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5pPr>
            <a:lvl6pPr lvl="5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6pPr>
            <a:lvl7pPr lvl="6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7pPr>
            <a:lvl8pPr lvl="7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8pPr>
            <a:lvl9pPr lvl="8" algn="ctr">
              <a:spcBef>
                <a:spcPts val="0"/>
              </a:spcBef>
              <a:spcAft>
                <a:spcPts val="0"/>
              </a:spcAft>
              <a:buSzPts val="28225"/>
              <a:buNone/>
              <a:defRPr sz="28225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>
            <a:lvl1pPr indent="-497446" lvl="0" marL="457200" algn="ctr">
              <a:spcBef>
                <a:spcPts val="0"/>
              </a:spcBef>
              <a:spcAft>
                <a:spcPts val="0"/>
              </a:spcAft>
              <a:buSzPts val="4234"/>
              <a:buChar char="●"/>
              <a:defRPr sz="4234"/>
            </a:lvl1pPr>
            <a:lvl2pPr indent="-437702" lvl="1" marL="914400" algn="ctr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2pPr>
            <a:lvl3pPr indent="-437702" lvl="2" marL="1371600" algn="ctr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3pPr>
            <a:lvl4pPr indent="-437702" lvl="3" marL="1828800" algn="ctr">
              <a:spcBef>
                <a:spcPts val="0"/>
              </a:spcBef>
              <a:spcAft>
                <a:spcPts val="0"/>
              </a:spcAft>
              <a:buSzPts val="3293"/>
              <a:buChar char="●"/>
              <a:defRPr sz="3293"/>
            </a:lvl4pPr>
            <a:lvl5pPr indent="-437702" lvl="4" marL="2286000" algn="ctr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5pPr>
            <a:lvl6pPr indent="-437702" lvl="5" marL="2743200" algn="ctr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6pPr>
            <a:lvl7pPr indent="-437702" lvl="6" marL="3200400" algn="ctr">
              <a:spcBef>
                <a:spcPts val="0"/>
              </a:spcBef>
              <a:spcAft>
                <a:spcPts val="0"/>
              </a:spcAft>
              <a:buSzPts val="3293"/>
              <a:buChar char="●"/>
              <a:defRPr sz="3293"/>
            </a:lvl7pPr>
            <a:lvl8pPr indent="-437702" lvl="7" marL="3657600" algn="ctr">
              <a:spcBef>
                <a:spcPts val="0"/>
              </a:spcBef>
              <a:spcAft>
                <a:spcPts val="0"/>
              </a:spcAft>
              <a:buSzPts val="3293"/>
              <a:buChar char="○"/>
              <a:defRPr sz="3293"/>
            </a:lvl8pPr>
            <a:lvl9pPr indent="-437702" lvl="8" marL="4114800" algn="ctr">
              <a:spcBef>
                <a:spcPts val="0"/>
              </a:spcBef>
              <a:spcAft>
                <a:spcPts val="0"/>
              </a:spcAft>
              <a:buSzPts val="3293"/>
              <a:buChar char="■"/>
              <a:defRPr sz="3293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>
              <a:buNone/>
              <a:defRPr sz="2352"/>
            </a:lvl1pPr>
            <a:lvl2pPr lvl="1">
              <a:buNone/>
              <a:defRPr sz="2352"/>
            </a:lvl2pPr>
            <a:lvl3pPr lvl="2">
              <a:buNone/>
              <a:defRPr sz="2352"/>
            </a:lvl3pPr>
            <a:lvl4pPr lvl="3">
              <a:buNone/>
              <a:defRPr sz="2352"/>
            </a:lvl4pPr>
            <a:lvl5pPr lvl="4">
              <a:buNone/>
              <a:defRPr sz="2352"/>
            </a:lvl5pPr>
            <a:lvl6pPr lvl="5">
              <a:buNone/>
              <a:defRPr sz="2352"/>
            </a:lvl6pPr>
            <a:lvl7pPr lvl="6">
              <a:buNone/>
              <a:defRPr sz="2352"/>
            </a:lvl7pPr>
            <a:lvl8pPr lvl="7">
              <a:buNone/>
              <a:defRPr sz="2352"/>
            </a:lvl8pPr>
            <a:lvl9pPr lvl="8">
              <a:buNone/>
              <a:defRPr sz="2352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5050" lIns="215050" spcFirstLastPara="1" rIns="215050" wrap="square" tIns="215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6"/>
              <a:buNone/>
              <a:defRPr sz="6586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15050" lIns="215050" spcFirstLastPara="1" rIns="215050" wrap="square" tIns="215050">
            <a:noAutofit/>
          </a:bodyPr>
          <a:lstStyle>
            <a:lvl1pPr indent="-497446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34"/>
              <a:buChar char="●"/>
              <a:defRPr sz="4234">
                <a:solidFill>
                  <a:schemeClr val="dk2"/>
                </a:solidFill>
              </a:defRPr>
            </a:lvl1pPr>
            <a:lvl2pPr indent="-437702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3"/>
              <a:buChar char="○"/>
              <a:defRPr sz="3293">
                <a:solidFill>
                  <a:schemeClr val="dk2"/>
                </a:solidFill>
              </a:defRPr>
            </a:lvl2pPr>
            <a:lvl3pPr indent="-437702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3"/>
              <a:buChar char="■"/>
              <a:defRPr sz="3293">
                <a:solidFill>
                  <a:schemeClr val="dk2"/>
                </a:solidFill>
              </a:defRPr>
            </a:lvl3pPr>
            <a:lvl4pPr indent="-437702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3"/>
              <a:buChar char="●"/>
              <a:defRPr sz="3293">
                <a:solidFill>
                  <a:schemeClr val="dk2"/>
                </a:solidFill>
              </a:defRPr>
            </a:lvl4pPr>
            <a:lvl5pPr indent="-437702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3"/>
              <a:buChar char="○"/>
              <a:defRPr sz="3293">
                <a:solidFill>
                  <a:schemeClr val="dk2"/>
                </a:solidFill>
              </a:defRPr>
            </a:lvl5pPr>
            <a:lvl6pPr indent="-437702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3"/>
              <a:buChar char="■"/>
              <a:defRPr sz="3293">
                <a:solidFill>
                  <a:schemeClr val="dk2"/>
                </a:solidFill>
              </a:defRPr>
            </a:lvl6pPr>
            <a:lvl7pPr indent="-437702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3"/>
              <a:buChar char="●"/>
              <a:defRPr sz="3293">
                <a:solidFill>
                  <a:schemeClr val="dk2"/>
                </a:solidFill>
              </a:defRPr>
            </a:lvl7pPr>
            <a:lvl8pPr indent="-437702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3"/>
              <a:buChar char="○"/>
              <a:defRPr sz="3293">
                <a:solidFill>
                  <a:schemeClr val="dk2"/>
                </a:solidFill>
              </a:defRPr>
            </a:lvl8pPr>
            <a:lvl9pPr indent="-437702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93"/>
              <a:buChar char="■"/>
              <a:defRPr sz="3293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5050" lIns="215050" spcFirstLastPara="1" rIns="215050" wrap="square" tIns="215050">
            <a:noAutofit/>
          </a:bodyPr>
          <a:lstStyle>
            <a:lvl1pPr lvl="0" algn="r">
              <a:buNone/>
              <a:defRPr sz="2352">
                <a:solidFill>
                  <a:schemeClr val="dk2"/>
                </a:solidFill>
              </a:defRPr>
            </a:lvl1pPr>
            <a:lvl2pPr lvl="1" algn="r">
              <a:buNone/>
              <a:defRPr sz="2352">
                <a:solidFill>
                  <a:schemeClr val="dk2"/>
                </a:solidFill>
              </a:defRPr>
            </a:lvl2pPr>
            <a:lvl3pPr lvl="2" algn="r">
              <a:buNone/>
              <a:defRPr sz="2352">
                <a:solidFill>
                  <a:schemeClr val="dk2"/>
                </a:solidFill>
              </a:defRPr>
            </a:lvl3pPr>
            <a:lvl4pPr lvl="3" algn="r">
              <a:buNone/>
              <a:defRPr sz="2352">
                <a:solidFill>
                  <a:schemeClr val="dk2"/>
                </a:solidFill>
              </a:defRPr>
            </a:lvl4pPr>
            <a:lvl5pPr lvl="4" algn="r">
              <a:buNone/>
              <a:defRPr sz="2352">
                <a:solidFill>
                  <a:schemeClr val="dk2"/>
                </a:solidFill>
              </a:defRPr>
            </a:lvl5pPr>
            <a:lvl6pPr lvl="5" algn="r">
              <a:buNone/>
              <a:defRPr sz="2352">
                <a:solidFill>
                  <a:schemeClr val="dk2"/>
                </a:solidFill>
              </a:defRPr>
            </a:lvl6pPr>
            <a:lvl7pPr lvl="6" algn="r">
              <a:buNone/>
              <a:defRPr sz="2352">
                <a:solidFill>
                  <a:schemeClr val="dk2"/>
                </a:solidFill>
              </a:defRPr>
            </a:lvl7pPr>
            <a:lvl8pPr lvl="7" algn="r">
              <a:buNone/>
              <a:defRPr sz="2352">
                <a:solidFill>
                  <a:schemeClr val="dk2"/>
                </a:solidFill>
              </a:defRPr>
            </a:lvl8pPr>
            <a:lvl9pPr lvl="8" algn="r">
              <a:buNone/>
              <a:defRPr sz="2352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5649475" y="700875"/>
            <a:ext cx="11598000" cy="8741700"/>
          </a:xfrm>
          <a:prstGeom prst="rect">
            <a:avLst/>
          </a:prstGeom>
        </p:spPr>
        <p:txBody>
          <a:bodyPr anchorCtr="0" anchor="t" bIns="215050" lIns="215050" spcFirstLastPara="1" rIns="215050" wrap="square" tIns="2150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12">
                <a:solidFill>
                  <a:srgbClr val="5E427C"/>
                </a:solidFill>
                <a:latin typeface="Trebuchet MS"/>
                <a:ea typeface="Trebuchet MS"/>
                <a:cs typeface="Trebuchet MS"/>
                <a:sym typeface="Trebuchet MS"/>
              </a:rPr>
              <a:t>Insira aqui o Título</a:t>
            </a:r>
            <a:endParaRPr b="1" sz="5012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12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219"/>
              <a:t>conteúdo da apresentação</a:t>
            </a:r>
            <a:endParaRPr sz="4219"/>
          </a:p>
        </p:txBody>
      </p:sp>
      <p:pic>
        <p:nvPicPr>
          <p:cNvPr id="55" name="Google Shape;55;p13" title="logo CNPQ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675" y="7284950"/>
            <a:ext cx="172402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logo IFSC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675" y="8171000"/>
            <a:ext cx="210502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logo MCTI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1675" y="9104675"/>
            <a:ext cx="2295525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