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G6l0rRvatxS1cB0olPLTsIKf0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628650" y="1370012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 rot="5400000">
            <a:off x="2940844" y="-942182"/>
            <a:ext cx="3262312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628650" y="1370012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216025" y="2216150"/>
            <a:ext cx="6858000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</a:pPr>
            <a:r>
              <a:rPr b="1" i="0" lang="en-US" sz="45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493712" y="4090987"/>
            <a:ext cx="68580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Aluno: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9824" y="203150"/>
            <a:ext cx="858624" cy="103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idx="1" type="body"/>
          </p:nvPr>
        </p:nvSpPr>
        <p:spPr>
          <a:xfrm>
            <a:off x="628650" y="1149350"/>
            <a:ext cx="7886700" cy="32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85723"/>
                </a:solidFill>
                <a:latin typeface="Calibri"/>
                <a:ea typeface="Calibri"/>
                <a:cs typeface="Calibri"/>
                <a:sym typeface="Calibri"/>
              </a:rPr>
              <a:t>Título do slide em fonte calibri, 28pt, negrito, verde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3857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Demais tópicos, fonte calibri, 18pt, preto; </a:t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4775" y="73025"/>
            <a:ext cx="519176" cy="6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2021-05-05T15:52:06Z</dcterms:created>
  <dc:creator>Microsoft Office User</dc:creator>
</cp:coreProperties>
</file>