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7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12CA7-3F3F-8BD9-6BF0-892B4BB774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BE093A-C14B-DFB6-52A1-7DB3457737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E76ED4-6CA4-57A6-1F56-282B70B0E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0CC33-37EE-4F6A-81B6-5D47F4DAC8A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0AB68-680E-8F2F-068E-504FF505F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43DC42-399D-E1BC-7C85-35D5E947F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78CF0-C6C9-486E-83FB-3BCBDD3923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45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40199-C662-6424-05AA-5D90F32E7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ED84E-1374-0225-D68F-2D7EB4721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65B60-C10E-9FC6-4B8D-83B73325F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0CC33-37EE-4F6A-81B6-5D47F4DAC8A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A9716-444A-FBBD-F50D-9E3EA0D32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1DCA7B-1972-D13B-C408-76084944A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78CF0-C6C9-486E-83FB-3BCBDD3923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432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A6BA4-5ABC-8ACF-2DCF-D18F7086A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D9EB3F-15DD-3C0D-1ECE-3B19AEDA9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556B7-FC22-2529-C195-0C37CF198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0CC33-37EE-4F6A-81B6-5D47F4DAC8A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8C6C5F-B676-3809-CB1B-1D3EBCB96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CB7F57-3823-45F0-B5DC-C13EB695D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78CF0-C6C9-486E-83FB-3BCBDD3923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706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BCA3A-F63B-C837-D11D-83968AE2D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62862-7280-D758-DB99-7D9D35D504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9BDAE5-8A4F-8C96-DA3E-3AF792306F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1508C0-E767-4A20-2EA4-57308AB68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0CC33-37EE-4F6A-81B6-5D47F4DAC8A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1A1A60-ABF2-BD9B-07DF-EACD6F9FA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DC54DC-C8CB-0D3C-C5F7-AEE19D2B3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78CF0-C6C9-486E-83FB-3BCBDD3923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266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BE184-9769-D797-7B76-6E4E16E75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5D6D31-3A8A-3325-E2E0-6DFCB355D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25B98C-4AA2-3065-1296-7499CC989F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A8E02D-3380-47A6-1A70-8C0636C249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5356B1-75E3-81D8-D87D-1D59564CDF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845234-4FAA-2903-CE16-6708D0612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0CC33-37EE-4F6A-81B6-5D47F4DAC8A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C560D8-ADF6-A34E-94DE-C6D6E667D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4E0406-43D3-92DC-1268-B9BC5F4FD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78CF0-C6C9-486E-83FB-3BCBDD3923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436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90243-B0A2-E926-7665-DDEA70C70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4EEAE6-E4A7-087E-FA83-4A23067F5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0CC33-37EE-4F6A-81B6-5D47F4DAC8A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9D765C-E318-8EDF-6767-98C40E51D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C7BA4B-630C-7871-2602-96F44BBF5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78CF0-C6C9-486E-83FB-3BCBDD3923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119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F6452E-D10A-144A-017E-1977E1B17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0CC33-37EE-4F6A-81B6-5D47F4DAC8A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3DDF77-271E-DA99-4418-ED52AA78A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7EEA83-AA83-8EB3-8855-84BF35F98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78CF0-C6C9-486E-83FB-3BCBDD3923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364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5E75D-3B33-E60C-0C2D-FC2F980F3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D08FE-C136-FA7C-E4A9-A4C0776FC2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3BBFDE-0DAC-6C8C-F7FC-CEB410A16D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369481-006E-E761-889B-2CEF0D00C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0CC33-37EE-4F6A-81B6-5D47F4DAC8A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8A3AB7-05F2-E14D-BAFB-AB5C10454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0C1F4A-A09E-9203-5F76-E50FBA146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78CF0-C6C9-486E-83FB-3BCBDD3923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856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EFECD-DE3C-BD3D-ECCB-5D2915EE3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38866C-B22F-7F0D-E495-21D6D3810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71E878-6BA0-9A11-2ACA-2421776848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F5530D-AF6A-E72A-DD0F-D6F9BF14C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0CC33-37EE-4F6A-81B6-5D47F4DAC8A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DF413A-C4EC-C43D-3CC1-9738F40F7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AE7A83-B94D-4290-24FF-3348D7C25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78CF0-C6C9-486E-83FB-3BCBDD3923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078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E76C7-9F77-4AAC-F9C2-55B2B73DC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409132-62F7-9300-4D89-E2A2F4339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95FD4-86C1-87AC-0F68-8B7652882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0CC33-37EE-4F6A-81B6-5D47F4DAC8A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CC001-A983-DBE0-760D-B4FD545EB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5A9DA0-4427-7985-35C7-76D3A1C35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78CF0-C6C9-486E-83FB-3BCBDD3923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797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A0E8EB-019F-07A1-0B88-87A3430513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A5B4E6-A984-AB25-0B6A-243EB0475E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959821-6AA6-F26B-EA59-857F149D8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0CC33-37EE-4F6A-81B6-5D47F4DAC8A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EFA78-13DC-5B49-1403-130E8B245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075C97-4450-131E-7730-31C9CD1F7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78CF0-C6C9-486E-83FB-3BCBDD3923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16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FA220D-718B-78A8-7ACD-E7736A40E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2B21ED-2B2B-3835-A672-4C142F6A3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869979-8234-6767-45C7-2E0C44B5B0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00CC33-37EE-4F6A-81B6-5D47F4DAC8A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2CE846-8E70-3405-EB01-4FDC945A5D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A6A4E-2944-E0C5-9645-E7B74742F4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478CF0-C6C9-486E-83FB-3BCBDD3923F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199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F1BBB-590B-DB99-380A-8FA9DA3691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Título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7767EE-EF65-3E81-B5B9-E2B398D3B3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490991"/>
          </a:xfrm>
        </p:spPr>
        <p:txBody>
          <a:bodyPr/>
          <a:lstStyle/>
          <a:p>
            <a:r>
              <a:rPr lang="pt-BR" dirty="0"/>
              <a:t>Autores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225BC09-2D18-D53E-4AA6-343662DD0C14}"/>
              </a:ext>
            </a:extLst>
          </p:cNvPr>
          <p:cNvSpPr txBox="1">
            <a:spLocks/>
          </p:cNvSpPr>
          <p:nvPr/>
        </p:nvSpPr>
        <p:spPr>
          <a:xfrm>
            <a:off x="1524000" y="6052345"/>
            <a:ext cx="9144000" cy="490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São Miguel do Oeste, outubro de 2026.</a:t>
            </a:r>
            <a:endParaRPr lang="en-US" dirty="0"/>
          </a:p>
        </p:txBody>
      </p:sp>
      <p:pic>
        <p:nvPicPr>
          <p:cNvPr id="9" name="Picture 8" descr="A screenshot of a phone&#10;&#10;AI-generated content may be incorrect.">
            <a:extLst>
              <a:ext uri="{FF2B5EF4-FFF2-40B4-BE49-F238E27FC236}">
                <a16:creationId xmlns:a16="http://schemas.microsoft.com/office/drawing/2014/main" id="{7DDC47FF-163F-2826-F0AE-973844318A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0613" y="381462"/>
            <a:ext cx="683708" cy="81976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6DBB5A28-2595-8417-6680-A5EDC234C9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7556" y="368707"/>
            <a:ext cx="832524" cy="832524"/>
          </a:xfrm>
          <a:prstGeom prst="rect">
            <a:avLst/>
          </a:prstGeo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AC44559C-F792-4A5D-744D-8BC33F1EACEA}"/>
              </a:ext>
            </a:extLst>
          </p:cNvPr>
          <p:cNvGrpSpPr/>
          <p:nvPr/>
        </p:nvGrpSpPr>
        <p:grpSpPr>
          <a:xfrm>
            <a:off x="112101" y="249877"/>
            <a:ext cx="2641259" cy="1082938"/>
            <a:chOff x="112101" y="249877"/>
            <a:chExt cx="2641259" cy="1082938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12C8F4A9-DD2C-A46F-4AAF-F37B4BA42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101" y="249877"/>
              <a:ext cx="2471186" cy="1082938"/>
            </a:xfrm>
            <a:prstGeom prst="rect">
              <a:avLst/>
            </a:prstGeom>
          </p:spPr>
        </p:pic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E004A679-D353-A5B7-B0C5-8F2388DBDD0B}"/>
                </a:ext>
              </a:extLst>
            </p:cNvPr>
            <p:cNvSpPr txBox="1"/>
            <p:nvPr/>
          </p:nvSpPr>
          <p:spPr>
            <a:xfrm>
              <a:off x="1408654" y="288236"/>
              <a:ext cx="13447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dirty="0">
                  <a:solidFill>
                    <a:schemeClr val="accent5">
                      <a:lumMod val="50000"/>
                    </a:schemeClr>
                  </a:solidFill>
                </a:rPr>
                <a:t>SNCT 2026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2285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300F6-1DA3-70E6-6307-2C0329982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Introdução e objetivos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C07CE7-1906-85FC-43F7-6A53D33CC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A screenshot of a phone&#10;&#10;AI-generated content may be incorrect.">
            <a:extLst>
              <a:ext uri="{FF2B5EF4-FFF2-40B4-BE49-F238E27FC236}">
                <a16:creationId xmlns:a16="http://schemas.microsoft.com/office/drawing/2014/main" id="{561FEB42-A88F-792D-DAE9-AAC3BECFF6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7092" y="386658"/>
            <a:ext cx="889377" cy="1066367"/>
          </a:xfrm>
          <a:prstGeom prst="rect">
            <a:avLst/>
          </a:prstGeom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C1A2EC0B-F7B6-9D19-556E-B455BFBB1BCE}"/>
              </a:ext>
            </a:extLst>
          </p:cNvPr>
          <p:cNvGrpSpPr/>
          <p:nvPr/>
        </p:nvGrpSpPr>
        <p:grpSpPr>
          <a:xfrm>
            <a:off x="112101" y="249877"/>
            <a:ext cx="2641259" cy="1082938"/>
            <a:chOff x="112101" y="249877"/>
            <a:chExt cx="2641259" cy="1082938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16161910-D2B5-C9B2-3349-B99861898F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101" y="249877"/>
              <a:ext cx="2471186" cy="1082938"/>
            </a:xfrm>
            <a:prstGeom prst="rect">
              <a:avLst/>
            </a:prstGeom>
          </p:spPr>
        </p:pic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E4176665-6C65-BF1A-60EA-042E50191CB4}"/>
                </a:ext>
              </a:extLst>
            </p:cNvPr>
            <p:cNvSpPr txBox="1"/>
            <p:nvPr/>
          </p:nvSpPr>
          <p:spPr>
            <a:xfrm>
              <a:off x="1408654" y="288236"/>
              <a:ext cx="13447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dirty="0">
                  <a:solidFill>
                    <a:schemeClr val="accent5">
                      <a:lumMod val="50000"/>
                    </a:schemeClr>
                  </a:solidFill>
                </a:rPr>
                <a:t>SNCT 2026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C4534D40-DBD3-479E-9283-7A3E588F1B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7556" y="368707"/>
            <a:ext cx="832524" cy="83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879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DC9E7-EBEF-37C2-6EF9-FD62280FA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B3329-AF03-A677-531C-C243A76C5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Metodologia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3B650-DF0C-1E75-3EEA-3B94D7961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A screenshot of a phone&#10;&#10;AI-generated content may be incorrect.">
            <a:extLst>
              <a:ext uri="{FF2B5EF4-FFF2-40B4-BE49-F238E27FC236}">
                <a16:creationId xmlns:a16="http://schemas.microsoft.com/office/drawing/2014/main" id="{548D6639-7490-8D02-6D43-20E4EBA429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7092" y="386658"/>
            <a:ext cx="889377" cy="1066367"/>
          </a:xfrm>
          <a:prstGeom prst="rect">
            <a:avLst/>
          </a:prstGeom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5C79737B-3A2D-CE3D-F487-EA704EA7B426}"/>
              </a:ext>
            </a:extLst>
          </p:cNvPr>
          <p:cNvGrpSpPr/>
          <p:nvPr/>
        </p:nvGrpSpPr>
        <p:grpSpPr>
          <a:xfrm>
            <a:off x="112101" y="249877"/>
            <a:ext cx="2641259" cy="1082938"/>
            <a:chOff x="112101" y="249877"/>
            <a:chExt cx="2641259" cy="1082938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472A773B-82E7-E488-DF3F-EBCB6F894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101" y="249877"/>
              <a:ext cx="2471186" cy="1082938"/>
            </a:xfrm>
            <a:prstGeom prst="rect">
              <a:avLst/>
            </a:prstGeom>
          </p:spPr>
        </p:pic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06DA412D-7B60-BD93-B415-0A19B1D5B7D1}"/>
                </a:ext>
              </a:extLst>
            </p:cNvPr>
            <p:cNvSpPr txBox="1"/>
            <p:nvPr/>
          </p:nvSpPr>
          <p:spPr>
            <a:xfrm>
              <a:off x="1408654" y="288236"/>
              <a:ext cx="13447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dirty="0">
                  <a:solidFill>
                    <a:schemeClr val="accent5">
                      <a:lumMod val="50000"/>
                    </a:schemeClr>
                  </a:solidFill>
                </a:rPr>
                <a:t>SNCT 2026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pic>
        <p:nvPicPr>
          <p:cNvPr id="12" name="Imagem 11">
            <a:extLst>
              <a:ext uri="{FF2B5EF4-FFF2-40B4-BE49-F238E27FC236}">
                <a16:creationId xmlns:a16="http://schemas.microsoft.com/office/drawing/2014/main" id="{DD5D30F7-5D2B-52CA-C3F0-E4293CE1C2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7556" y="368707"/>
            <a:ext cx="832524" cy="83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71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CA4D1-0B8F-A1F8-EF12-07645EDFF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AE96E-FA3F-2FF8-B265-96C1C5FDD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Resultados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23CB0-2256-9947-2C65-5D961399B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A screenshot of a phone&#10;&#10;AI-generated content may be incorrect.">
            <a:extLst>
              <a:ext uri="{FF2B5EF4-FFF2-40B4-BE49-F238E27FC236}">
                <a16:creationId xmlns:a16="http://schemas.microsoft.com/office/drawing/2014/main" id="{8CA1C2B0-F3C6-E3A5-DA5C-06B265DE8A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7092" y="386658"/>
            <a:ext cx="889377" cy="1066367"/>
          </a:xfrm>
          <a:prstGeom prst="rect">
            <a:avLst/>
          </a:prstGeom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A6E4C0DE-81DE-76CA-1ADD-14C22E67AB08}"/>
              </a:ext>
            </a:extLst>
          </p:cNvPr>
          <p:cNvGrpSpPr/>
          <p:nvPr/>
        </p:nvGrpSpPr>
        <p:grpSpPr>
          <a:xfrm>
            <a:off x="112101" y="249877"/>
            <a:ext cx="2641259" cy="1082938"/>
            <a:chOff x="112101" y="249877"/>
            <a:chExt cx="2641259" cy="1082938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7D3AAA6A-4CE8-A6F2-A444-097743838F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101" y="249877"/>
              <a:ext cx="2471186" cy="1082938"/>
            </a:xfrm>
            <a:prstGeom prst="rect">
              <a:avLst/>
            </a:prstGeom>
          </p:spPr>
        </p:pic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78EF7D2D-258A-0286-EB4A-076450841FF1}"/>
                </a:ext>
              </a:extLst>
            </p:cNvPr>
            <p:cNvSpPr txBox="1"/>
            <p:nvPr/>
          </p:nvSpPr>
          <p:spPr>
            <a:xfrm>
              <a:off x="1408654" y="288236"/>
              <a:ext cx="13447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dirty="0">
                  <a:solidFill>
                    <a:schemeClr val="accent5">
                      <a:lumMod val="50000"/>
                    </a:schemeClr>
                  </a:solidFill>
                </a:rPr>
                <a:t>SNCT 2026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DE9F63B0-7F74-6113-BD00-8D8DE300D9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7556" y="368707"/>
            <a:ext cx="832524" cy="83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067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DBDBA-3E92-13D1-B853-E84576749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A1763-0486-01BB-78CF-28ED2B51D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Conclusão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4A97A-F509-2928-E06E-23F3922DB2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A screenshot of a phone&#10;&#10;AI-generated content may be incorrect.">
            <a:extLst>
              <a:ext uri="{FF2B5EF4-FFF2-40B4-BE49-F238E27FC236}">
                <a16:creationId xmlns:a16="http://schemas.microsoft.com/office/drawing/2014/main" id="{A579ACC5-D1CF-DBF4-A5F0-27FC81D39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7092" y="386658"/>
            <a:ext cx="889377" cy="1066367"/>
          </a:xfrm>
          <a:prstGeom prst="rect">
            <a:avLst/>
          </a:prstGeom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C4B46A87-4B72-9F82-9B96-2A7DC96CEC05}"/>
              </a:ext>
            </a:extLst>
          </p:cNvPr>
          <p:cNvGrpSpPr/>
          <p:nvPr/>
        </p:nvGrpSpPr>
        <p:grpSpPr>
          <a:xfrm>
            <a:off x="112101" y="249877"/>
            <a:ext cx="2641259" cy="1082938"/>
            <a:chOff x="112101" y="249877"/>
            <a:chExt cx="2641259" cy="1082938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14F259DD-FD4A-F307-AD37-7E64428722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101" y="249877"/>
              <a:ext cx="2471186" cy="1082938"/>
            </a:xfrm>
            <a:prstGeom prst="rect">
              <a:avLst/>
            </a:prstGeom>
          </p:spPr>
        </p:pic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863BC88A-1005-F2B9-0467-9C1AF43709F1}"/>
                </a:ext>
              </a:extLst>
            </p:cNvPr>
            <p:cNvSpPr txBox="1"/>
            <p:nvPr/>
          </p:nvSpPr>
          <p:spPr>
            <a:xfrm>
              <a:off x="1408654" y="288236"/>
              <a:ext cx="13447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dirty="0">
                  <a:solidFill>
                    <a:schemeClr val="accent5">
                      <a:lumMod val="50000"/>
                    </a:schemeClr>
                  </a:solidFill>
                </a:rPr>
                <a:t>SNCT 2026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A1FD46E9-7925-9D15-F4F8-25ED1FF4D6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7556" y="368707"/>
            <a:ext cx="832524" cy="83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630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47D1C-42E0-3D66-0AEE-83900A220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A06A1-6746-502E-50CD-B32330FC9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Agradecimentos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AB88D-518C-5F30-4A61-985F92F8DA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A screenshot of a phone&#10;&#10;AI-generated content may be incorrect.">
            <a:extLst>
              <a:ext uri="{FF2B5EF4-FFF2-40B4-BE49-F238E27FC236}">
                <a16:creationId xmlns:a16="http://schemas.microsoft.com/office/drawing/2014/main" id="{A7B88BC6-9CAC-B150-F38C-4B77D7B473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7092" y="386658"/>
            <a:ext cx="889377" cy="1066367"/>
          </a:xfrm>
          <a:prstGeom prst="rect">
            <a:avLst/>
          </a:prstGeom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9B81FE31-7FFF-6FD7-BF27-7C9DE5E33155}"/>
              </a:ext>
            </a:extLst>
          </p:cNvPr>
          <p:cNvGrpSpPr/>
          <p:nvPr/>
        </p:nvGrpSpPr>
        <p:grpSpPr>
          <a:xfrm>
            <a:off x="112101" y="249877"/>
            <a:ext cx="2641259" cy="1082938"/>
            <a:chOff x="112101" y="249877"/>
            <a:chExt cx="2641259" cy="1082938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FE71B74C-0D40-F6E5-33CA-DD8C26F1BA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101" y="249877"/>
              <a:ext cx="2471186" cy="1082938"/>
            </a:xfrm>
            <a:prstGeom prst="rect">
              <a:avLst/>
            </a:prstGeom>
          </p:spPr>
        </p:pic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A377299B-3726-C945-D6EB-733A93BFF891}"/>
                </a:ext>
              </a:extLst>
            </p:cNvPr>
            <p:cNvSpPr txBox="1"/>
            <p:nvPr/>
          </p:nvSpPr>
          <p:spPr>
            <a:xfrm>
              <a:off x="1408654" y="288236"/>
              <a:ext cx="13447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dirty="0">
                  <a:solidFill>
                    <a:schemeClr val="accent5">
                      <a:lumMod val="50000"/>
                    </a:schemeClr>
                  </a:solidFill>
                </a:rPr>
                <a:t>SNCT 2026</a:t>
              </a:r>
              <a:endParaRPr lang="en-US" sz="1600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F32AA6B0-3BC1-A1CA-CA50-3F2BE61B1F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7556" y="368707"/>
            <a:ext cx="832524" cy="83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273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30</Words>
  <Application>Microsoft Office PowerPoint</Application>
  <PresentationFormat>Widescreen</PresentationFormat>
  <Paragraphs>14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Título</vt:lpstr>
      <vt:lpstr>Introdução e objetivos</vt:lpstr>
      <vt:lpstr>Metodologia</vt:lpstr>
      <vt:lpstr>Resultados</vt:lpstr>
      <vt:lpstr>Conclusão</vt:lpstr>
      <vt:lpstr>Agradecimentos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Fernanda Stoffel</dc:creator>
  <cp:lastModifiedBy>Fernanda Stoffel</cp:lastModifiedBy>
  <cp:revision>2</cp:revision>
  <dcterms:created xsi:type="dcterms:W3CDTF">2025-09-16T19:44:34Z</dcterms:created>
  <dcterms:modified xsi:type="dcterms:W3CDTF">2026-09-22T13:54:28Z</dcterms:modified>
</cp:coreProperties>
</file>