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2404050" cy="43205400"/>
  <p:notesSz cx="7559675" cy="106918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 roundtripDataSignature="AMtx7mh6sY7AUEsHFngv+ekziyApvoO/2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 d="100"/>
          <a:sy n="12" d="100"/>
        </p:scale>
        <p:origin x="2635" y="14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customschemas.google.com/relationships/presentationmetadata" Target="metadata"/><Relationship Id="rId11" Type="http://schemas.microsoft.com/office/2016/11/relationships/changesInfo" Target="changesInfos/changesInfo1.xml"/><Relationship Id="rId10" Type="http://schemas.openxmlformats.org/officeDocument/2006/relationships/tableStyles" Target="tableStyles.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nanda Stoffel" userId="3545dc7a390424a0" providerId="LiveId" clId="{03716831-7379-4860-A533-2DC7B0A23026}"/>
    <pc:docChg chg="modSld">
      <pc:chgData name="Fernanda Stoffel" userId="3545dc7a390424a0" providerId="LiveId" clId="{03716831-7379-4860-A533-2DC7B0A23026}" dt="2026-09-22T12:28:35.569" v="8" actId="1076"/>
      <pc:docMkLst>
        <pc:docMk/>
      </pc:docMkLst>
      <pc:sldChg chg="addSp modSp mod">
        <pc:chgData name="Fernanda Stoffel" userId="3545dc7a390424a0" providerId="LiveId" clId="{03716831-7379-4860-A533-2DC7B0A23026}" dt="2026-09-22T12:28:35.569" v="8" actId="1076"/>
        <pc:sldMkLst>
          <pc:docMk/>
          <pc:sldMk cId="0" sldId="256"/>
        </pc:sldMkLst>
        <pc:picChg chg="add mod">
          <ac:chgData name="Fernanda Stoffel" userId="3545dc7a390424a0" providerId="LiveId" clId="{03716831-7379-4860-A533-2DC7B0A23026}" dt="2026-09-22T12:28:35.569" v="8" actId="1076"/>
          <ac:picMkLst>
            <pc:docMk/>
            <pc:sldMk cId="0" sldId="256"/>
            <ac:picMk id="3" creationId="{D0CBADC8-4D15-0F4C-F108-064838788989}"/>
          </ac:picMkLst>
        </pc:picChg>
        <pc:picChg chg="mod">
          <ac:chgData name="Fernanda Stoffel" userId="3545dc7a390424a0" providerId="LiveId" clId="{03716831-7379-4860-A533-2DC7B0A23026}" dt="2026-09-22T12:28:31.610" v="7" actId="1076"/>
          <ac:picMkLst>
            <pc:docMk/>
            <pc:sldMk cId="0" sldId="256"/>
            <ac:picMk id="79"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60175" y="801875"/>
            <a:ext cx="5040025" cy="40094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55950" y="5078600"/>
            <a:ext cx="6047725" cy="48113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1:notes"/>
          <p:cNvSpPr txBox="1">
            <a:spLocks noGrp="1"/>
          </p:cNvSpPr>
          <p:nvPr>
            <p:ph type="body" idx="1"/>
          </p:nvPr>
        </p:nvSpPr>
        <p:spPr>
          <a:xfrm>
            <a:off x="755950" y="5078600"/>
            <a:ext cx="6047725" cy="481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 name="Google Shape;60;p1:notes"/>
          <p:cNvSpPr>
            <a:spLocks noGrp="1" noRot="1" noChangeAspect="1"/>
          </p:cNvSpPr>
          <p:nvPr>
            <p:ph type="sldImg" idx="2"/>
          </p:nvPr>
        </p:nvSpPr>
        <p:spPr>
          <a:xfrm>
            <a:off x="2276475" y="801688"/>
            <a:ext cx="3008313" cy="40100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0"/>
        <p:cNvGrpSpPr/>
        <p:nvPr/>
      </p:nvGrpSpPr>
      <p:grpSpPr>
        <a:xfrm>
          <a:off x="0" y="0"/>
          <a:ext cx="0" cy="0"/>
          <a:chOff x="0" y="0"/>
          <a:chExt cx="0" cy="0"/>
        </a:xfrm>
      </p:grpSpPr>
      <p:sp>
        <p:nvSpPr>
          <p:cNvPr id="11" name="Google Shape;11;p3"/>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 name="Google Shape;12;p3"/>
          <p:cNvSpPr txBox="1">
            <a:spLocks noGrp="1"/>
          </p:cNvSpPr>
          <p:nvPr>
            <p:ph type="subTitle" idx="1"/>
          </p:nvPr>
        </p:nvSpPr>
        <p:spPr>
          <a:xfrm>
            <a:off x="1620000" y="10109880"/>
            <a:ext cx="29162880" cy="25058520"/>
          </a:xfrm>
          <a:prstGeom prst="rect">
            <a:avLst/>
          </a:prstGeom>
          <a:noFill/>
          <a:ln>
            <a:noFill/>
          </a:ln>
        </p:spPr>
        <p:txBody>
          <a:bodyPr spcFirstLastPara="1" wrap="square" lIns="0" tIns="0" rIns="0" bIns="0" anchor="ctr" anchorCtr="0">
            <a:sp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3"/>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5"/>
          <p:cNvSpPr txBox="1">
            <a:spLocks noGrp="1"/>
          </p:cNvSpPr>
          <p:nvPr>
            <p:ph type="body" idx="1"/>
          </p:nvPr>
        </p:nvSpPr>
        <p:spPr>
          <a:xfrm>
            <a:off x="1620000" y="10109880"/>
            <a:ext cx="29162880" cy="250585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
          <p:cNvSpPr txBox="1">
            <a:spLocks noGrp="1"/>
          </p:cNvSpPr>
          <p:nvPr>
            <p:ph type="body" idx="1"/>
          </p:nvPr>
        </p:nvSpPr>
        <p:spPr>
          <a:xfrm>
            <a:off x="1620000" y="10109880"/>
            <a:ext cx="14231160" cy="250585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 name="Google Shape;20;p6"/>
          <p:cNvSpPr txBox="1">
            <a:spLocks noGrp="1"/>
          </p:cNvSpPr>
          <p:nvPr>
            <p:ph type="body" idx="2"/>
          </p:nvPr>
        </p:nvSpPr>
        <p:spPr>
          <a:xfrm>
            <a:off x="16563240" y="10109880"/>
            <a:ext cx="14231160" cy="250585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3"/>
        <p:cNvGrpSpPr/>
        <p:nvPr/>
      </p:nvGrpSpPr>
      <p:grpSpPr>
        <a:xfrm>
          <a:off x="0" y="0"/>
          <a:ext cx="0" cy="0"/>
          <a:chOff x="0" y="0"/>
          <a:chExt cx="0" cy="0"/>
        </a:xfrm>
      </p:grpSpPr>
      <p:sp>
        <p:nvSpPr>
          <p:cNvPr id="24" name="Google Shape;24;p8"/>
          <p:cNvSpPr txBox="1">
            <a:spLocks noGrp="1"/>
          </p:cNvSpPr>
          <p:nvPr>
            <p:ph type="subTitle" idx="1"/>
          </p:nvPr>
        </p:nvSpPr>
        <p:spPr>
          <a:xfrm>
            <a:off x="2430360" y="13421520"/>
            <a:ext cx="27543240" cy="42928200"/>
          </a:xfrm>
          <a:prstGeom prst="rect">
            <a:avLst/>
          </a:prstGeom>
          <a:noFill/>
          <a:ln>
            <a:noFill/>
          </a:ln>
        </p:spPr>
        <p:txBody>
          <a:bodyPr spcFirstLastPara="1" wrap="square" lIns="0" tIns="0" rIns="0" bIns="0" anchor="ctr" anchorCtr="0">
            <a:sp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5"/>
        <p:cNvGrpSpPr/>
        <p:nvPr/>
      </p:nvGrpSpPr>
      <p:grpSpPr>
        <a:xfrm>
          <a:off x="0" y="0"/>
          <a:ext cx="0" cy="0"/>
          <a:chOff x="0" y="0"/>
          <a:chExt cx="0" cy="0"/>
        </a:xfrm>
      </p:grpSpPr>
      <p:sp>
        <p:nvSpPr>
          <p:cNvPr id="26" name="Google Shape;26;p9"/>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9"/>
          <p:cNvSpPr txBox="1">
            <a:spLocks noGrp="1"/>
          </p:cNvSpPr>
          <p:nvPr>
            <p:ph type="body" idx="1"/>
          </p:nvPr>
        </p:nvSpPr>
        <p:spPr>
          <a:xfrm>
            <a:off x="1620000" y="1010988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8" name="Google Shape;28;p9"/>
          <p:cNvSpPr txBox="1">
            <a:spLocks noGrp="1"/>
          </p:cNvSpPr>
          <p:nvPr>
            <p:ph type="body" idx="2"/>
          </p:nvPr>
        </p:nvSpPr>
        <p:spPr>
          <a:xfrm>
            <a:off x="16563240" y="10109880"/>
            <a:ext cx="14231160" cy="250585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9" name="Google Shape;29;p9"/>
          <p:cNvSpPr txBox="1">
            <a:spLocks noGrp="1"/>
          </p:cNvSpPr>
          <p:nvPr>
            <p:ph type="body" idx="3"/>
          </p:nvPr>
        </p:nvSpPr>
        <p:spPr>
          <a:xfrm>
            <a:off x="1620000" y="2319840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30"/>
        <p:cNvGrpSpPr/>
        <p:nvPr/>
      </p:nvGrpSpPr>
      <p:grpSpPr>
        <a:xfrm>
          <a:off x="0" y="0"/>
          <a:ext cx="0" cy="0"/>
          <a:chOff x="0" y="0"/>
          <a:chExt cx="0" cy="0"/>
        </a:xfrm>
      </p:grpSpPr>
      <p:sp>
        <p:nvSpPr>
          <p:cNvPr id="31" name="Google Shape;31;p10"/>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0"/>
          <p:cNvSpPr txBox="1">
            <a:spLocks noGrp="1"/>
          </p:cNvSpPr>
          <p:nvPr>
            <p:ph type="body" idx="1"/>
          </p:nvPr>
        </p:nvSpPr>
        <p:spPr>
          <a:xfrm>
            <a:off x="1620000" y="10109880"/>
            <a:ext cx="14231160" cy="250585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3" name="Google Shape;33;p10"/>
          <p:cNvSpPr txBox="1">
            <a:spLocks noGrp="1"/>
          </p:cNvSpPr>
          <p:nvPr>
            <p:ph type="body" idx="2"/>
          </p:nvPr>
        </p:nvSpPr>
        <p:spPr>
          <a:xfrm>
            <a:off x="16563240" y="1010988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4" name="Google Shape;34;p10"/>
          <p:cNvSpPr txBox="1">
            <a:spLocks noGrp="1"/>
          </p:cNvSpPr>
          <p:nvPr>
            <p:ph type="body" idx="3"/>
          </p:nvPr>
        </p:nvSpPr>
        <p:spPr>
          <a:xfrm>
            <a:off x="16563240" y="2319840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35"/>
        <p:cNvGrpSpPr/>
        <p:nvPr/>
      </p:nvGrpSpPr>
      <p:grpSpPr>
        <a:xfrm>
          <a:off x="0" y="0"/>
          <a:ext cx="0" cy="0"/>
          <a:chOff x="0" y="0"/>
          <a:chExt cx="0" cy="0"/>
        </a:xfrm>
      </p:grpSpPr>
      <p:sp>
        <p:nvSpPr>
          <p:cNvPr id="36" name="Google Shape;36;p11"/>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1"/>
          <p:cNvSpPr txBox="1">
            <a:spLocks noGrp="1"/>
          </p:cNvSpPr>
          <p:nvPr>
            <p:ph type="body" idx="1"/>
          </p:nvPr>
        </p:nvSpPr>
        <p:spPr>
          <a:xfrm>
            <a:off x="1620000" y="1010988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8" name="Google Shape;38;p11"/>
          <p:cNvSpPr txBox="1">
            <a:spLocks noGrp="1"/>
          </p:cNvSpPr>
          <p:nvPr>
            <p:ph type="body" idx="2"/>
          </p:nvPr>
        </p:nvSpPr>
        <p:spPr>
          <a:xfrm>
            <a:off x="16563240" y="1010988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9" name="Google Shape;39;p11"/>
          <p:cNvSpPr txBox="1">
            <a:spLocks noGrp="1"/>
          </p:cNvSpPr>
          <p:nvPr>
            <p:ph type="body" idx="3"/>
          </p:nvPr>
        </p:nvSpPr>
        <p:spPr>
          <a:xfrm>
            <a:off x="1620000" y="23198400"/>
            <a:ext cx="2916288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40"/>
        <p:cNvGrpSpPr/>
        <p:nvPr/>
      </p:nvGrpSpPr>
      <p:grpSpPr>
        <a:xfrm>
          <a:off x="0" y="0"/>
          <a:ext cx="0" cy="0"/>
          <a:chOff x="0" y="0"/>
          <a:chExt cx="0" cy="0"/>
        </a:xfrm>
      </p:grpSpPr>
      <p:sp>
        <p:nvSpPr>
          <p:cNvPr id="41" name="Google Shape;41;p12"/>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2"/>
          <p:cNvSpPr txBox="1">
            <a:spLocks noGrp="1"/>
          </p:cNvSpPr>
          <p:nvPr>
            <p:ph type="body" idx="1"/>
          </p:nvPr>
        </p:nvSpPr>
        <p:spPr>
          <a:xfrm>
            <a:off x="1620000" y="10109880"/>
            <a:ext cx="2916288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3" name="Google Shape;43;p12"/>
          <p:cNvSpPr txBox="1">
            <a:spLocks noGrp="1"/>
          </p:cNvSpPr>
          <p:nvPr>
            <p:ph type="body" idx="2"/>
          </p:nvPr>
        </p:nvSpPr>
        <p:spPr>
          <a:xfrm>
            <a:off x="1620000" y="23198400"/>
            <a:ext cx="2916288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44"/>
        <p:cNvGrpSpPr/>
        <p:nvPr/>
      </p:nvGrpSpPr>
      <p:grpSpPr>
        <a:xfrm>
          <a:off x="0" y="0"/>
          <a:ext cx="0" cy="0"/>
          <a:chOff x="0" y="0"/>
          <a:chExt cx="0" cy="0"/>
        </a:xfrm>
      </p:grpSpPr>
      <p:sp>
        <p:nvSpPr>
          <p:cNvPr id="45" name="Google Shape;45;p13"/>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3"/>
          <p:cNvSpPr txBox="1">
            <a:spLocks noGrp="1"/>
          </p:cNvSpPr>
          <p:nvPr>
            <p:ph type="body" idx="1"/>
          </p:nvPr>
        </p:nvSpPr>
        <p:spPr>
          <a:xfrm>
            <a:off x="1620000" y="1010988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7" name="Google Shape;47;p13"/>
          <p:cNvSpPr txBox="1">
            <a:spLocks noGrp="1"/>
          </p:cNvSpPr>
          <p:nvPr>
            <p:ph type="body" idx="2"/>
          </p:nvPr>
        </p:nvSpPr>
        <p:spPr>
          <a:xfrm>
            <a:off x="16563240" y="1010988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8" name="Google Shape;48;p13"/>
          <p:cNvSpPr txBox="1">
            <a:spLocks noGrp="1"/>
          </p:cNvSpPr>
          <p:nvPr>
            <p:ph type="body" idx="3"/>
          </p:nvPr>
        </p:nvSpPr>
        <p:spPr>
          <a:xfrm>
            <a:off x="1620000" y="2319840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9" name="Google Shape;49;p13"/>
          <p:cNvSpPr txBox="1">
            <a:spLocks noGrp="1"/>
          </p:cNvSpPr>
          <p:nvPr>
            <p:ph type="body" idx="4"/>
          </p:nvPr>
        </p:nvSpPr>
        <p:spPr>
          <a:xfrm>
            <a:off x="16563240" y="2319840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50"/>
        <p:cNvGrpSpPr/>
        <p:nvPr/>
      </p:nvGrpSpPr>
      <p:grpSpPr>
        <a:xfrm>
          <a:off x="0" y="0"/>
          <a:ext cx="0" cy="0"/>
          <a:chOff x="0" y="0"/>
          <a:chExt cx="0" cy="0"/>
        </a:xfrm>
      </p:grpSpPr>
      <p:sp>
        <p:nvSpPr>
          <p:cNvPr id="51" name="Google Shape;51;p14"/>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4"/>
          <p:cNvSpPr txBox="1">
            <a:spLocks noGrp="1"/>
          </p:cNvSpPr>
          <p:nvPr>
            <p:ph type="body" idx="1"/>
          </p:nvPr>
        </p:nvSpPr>
        <p:spPr>
          <a:xfrm>
            <a:off x="1620000" y="10109880"/>
            <a:ext cx="939024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3" name="Google Shape;53;p14"/>
          <p:cNvSpPr txBox="1">
            <a:spLocks noGrp="1"/>
          </p:cNvSpPr>
          <p:nvPr>
            <p:ph type="body" idx="2"/>
          </p:nvPr>
        </p:nvSpPr>
        <p:spPr>
          <a:xfrm>
            <a:off x="11480040" y="10109880"/>
            <a:ext cx="939024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4" name="Google Shape;54;p14"/>
          <p:cNvSpPr txBox="1">
            <a:spLocks noGrp="1"/>
          </p:cNvSpPr>
          <p:nvPr>
            <p:ph type="body" idx="3"/>
          </p:nvPr>
        </p:nvSpPr>
        <p:spPr>
          <a:xfrm>
            <a:off x="21340440" y="10109880"/>
            <a:ext cx="939024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5" name="Google Shape;55;p14"/>
          <p:cNvSpPr txBox="1">
            <a:spLocks noGrp="1"/>
          </p:cNvSpPr>
          <p:nvPr>
            <p:ph type="body" idx="4"/>
          </p:nvPr>
        </p:nvSpPr>
        <p:spPr>
          <a:xfrm>
            <a:off x="1620000" y="23198400"/>
            <a:ext cx="939024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6" name="Google Shape;56;p14"/>
          <p:cNvSpPr txBox="1">
            <a:spLocks noGrp="1"/>
          </p:cNvSpPr>
          <p:nvPr>
            <p:ph type="body" idx="5"/>
          </p:nvPr>
        </p:nvSpPr>
        <p:spPr>
          <a:xfrm>
            <a:off x="11480040" y="23198400"/>
            <a:ext cx="939024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7" name="Google Shape;57;p14"/>
          <p:cNvSpPr txBox="1">
            <a:spLocks noGrp="1"/>
          </p:cNvSpPr>
          <p:nvPr>
            <p:ph type="body" idx="6"/>
          </p:nvPr>
        </p:nvSpPr>
        <p:spPr>
          <a:xfrm>
            <a:off x="21340440" y="23198400"/>
            <a:ext cx="939024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2430360" y="13421520"/>
            <a:ext cx="27543240" cy="9260640"/>
          </a:xfrm>
          <a:prstGeom prst="rect">
            <a:avLst/>
          </a:prstGeom>
          <a:noFill/>
          <a:ln>
            <a:noFill/>
          </a:ln>
        </p:spPr>
        <p:txBody>
          <a:bodyPr spcFirstLastPara="1" wrap="square" lIns="432000" tIns="216000" rIns="432000" bIns="216000" anchor="ctr"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dt" idx="10"/>
          </p:nvPr>
        </p:nvSpPr>
        <p:spPr>
          <a:xfrm>
            <a:off x="1620360" y="40044960"/>
            <a:ext cx="7560720" cy="2300040"/>
          </a:xfrm>
          <a:prstGeom prst="rect">
            <a:avLst/>
          </a:prstGeom>
          <a:noFill/>
          <a:ln>
            <a:noFill/>
          </a:ln>
        </p:spPr>
        <p:txBody>
          <a:bodyPr spcFirstLastPara="1" wrap="square" lIns="432000" tIns="216000" rIns="432000" bIns="2160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p2"/>
          <p:cNvSpPr txBox="1">
            <a:spLocks noGrp="1"/>
          </p:cNvSpPr>
          <p:nvPr>
            <p:ph type="ftr" idx="11"/>
          </p:nvPr>
        </p:nvSpPr>
        <p:spPr>
          <a:xfrm>
            <a:off x="11071440" y="40044960"/>
            <a:ext cx="10261080" cy="2300040"/>
          </a:xfrm>
          <a:prstGeom prst="rect">
            <a:avLst/>
          </a:prstGeom>
          <a:noFill/>
          <a:ln>
            <a:noFill/>
          </a:ln>
        </p:spPr>
        <p:txBody>
          <a:bodyPr spcFirstLastPara="1" wrap="square" lIns="432000" tIns="216000" rIns="432000" bIns="2160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 name="Google Shape;9;p2"/>
          <p:cNvSpPr txBox="1">
            <a:spLocks noGrp="1"/>
          </p:cNvSpPr>
          <p:nvPr>
            <p:ph type="sldNum" idx="12"/>
          </p:nvPr>
        </p:nvSpPr>
        <p:spPr>
          <a:xfrm>
            <a:off x="23222880" y="40044960"/>
            <a:ext cx="7560720" cy="2300040"/>
          </a:xfrm>
          <a:prstGeom prst="rect">
            <a:avLst/>
          </a:prstGeom>
          <a:noFill/>
          <a:ln>
            <a:noFill/>
          </a:ln>
        </p:spPr>
        <p:txBody>
          <a:bodyPr spcFirstLastPara="1" wrap="square" lIns="432000" tIns="216000" rIns="432000" bIns="216000" anchor="ctr" anchorCtr="0">
            <a:noAutofit/>
          </a:bodyPr>
          <a:lstStyle>
            <a:lvl1pPr marL="0" marR="0" lvl="0"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
          <p:cNvSpPr txBox="1"/>
          <p:nvPr/>
        </p:nvSpPr>
        <p:spPr>
          <a:xfrm>
            <a:off x="0" y="5419605"/>
            <a:ext cx="32403600" cy="2571600"/>
          </a:xfrm>
          <a:prstGeom prst="rect">
            <a:avLst/>
          </a:prstGeom>
          <a:noFill/>
          <a:ln>
            <a:noFill/>
          </a:ln>
        </p:spPr>
        <p:txBody>
          <a:bodyPr spcFirstLastPara="1" wrap="square" lIns="432000" tIns="216000" rIns="432000" bIns="216000" anchor="ctr" anchorCtr="0">
            <a:normAutofit/>
          </a:bodyPr>
          <a:lstStyle/>
          <a:p>
            <a:pPr marL="0" marR="0" lvl="0" indent="0" algn="ctr" rtl="0">
              <a:lnSpc>
                <a:spcPct val="100000"/>
              </a:lnSpc>
              <a:spcBef>
                <a:spcPts val="0"/>
              </a:spcBef>
              <a:spcAft>
                <a:spcPts val="0"/>
              </a:spcAft>
              <a:buClr>
                <a:srgbClr val="000000"/>
              </a:buClr>
              <a:buSzPts val="12000"/>
              <a:buFont typeface="Arial"/>
              <a:buNone/>
            </a:pPr>
            <a:r>
              <a:rPr lang="pt-BR" sz="12000" b="1" i="0" u="none" strike="noStrike" cap="none">
                <a:solidFill>
                  <a:srgbClr val="002060"/>
                </a:solidFill>
                <a:latin typeface="Trebuchet MS"/>
                <a:ea typeface="Trebuchet MS"/>
                <a:cs typeface="Trebuchet MS"/>
                <a:sym typeface="Trebuchet MS"/>
              </a:rPr>
              <a:t>Título do trabalho da mostra</a:t>
            </a:r>
            <a:endParaRPr sz="12000" b="0" i="0" u="none" strike="noStrike" cap="none">
              <a:solidFill>
                <a:srgbClr val="002060"/>
              </a:solidFill>
              <a:latin typeface="Calibri"/>
              <a:ea typeface="Calibri"/>
              <a:cs typeface="Calibri"/>
              <a:sym typeface="Calibri"/>
            </a:endParaRPr>
          </a:p>
        </p:txBody>
      </p:sp>
      <p:sp>
        <p:nvSpPr>
          <p:cNvPr id="63" name="Google Shape;63;p1"/>
          <p:cNvSpPr/>
          <p:nvPr/>
        </p:nvSpPr>
        <p:spPr>
          <a:xfrm>
            <a:off x="0" y="7991195"/>
            <a:ext cx="32403600" cy="2571600"/>
          </a:xfrm>
          <a:prstGeom prst="rect">
            <a:avLst/>
          </a:prstGeom>
          <a:noFill/>
          <a:ln>
            <a:noFill/>
          </a:ln>
        </p:spPr>
        <p:txBody>
          <a:bodyPr spcFirstLastPara="1" wrap="square" lIns="90000" tIns="45000" rIns="90000" bIns="45000" anchor="t" anchorCtr="0">
            <a:noAutofit/>
          </a:bodyPr>
          <a:lstStyle/>
          <a:p>
            <a:pPr marL="0" marR="0" lvl="0" indent="0" algn="ctr" rtl="0">
              <a:lnSpc>
                <a:spcPct val="100000"/>
              </a:lnSpc>
              <a:spcBef>
                <a:spcPts val="0"/>
              </a:spcBef>
              <a:spcAft>
                <a:spcPts val="0"/>
              </a:spcAft>
              <a:buClr>
                <a:srgbClr val="000000"/>
              </a:buClr>
              <a:buSzPts val="4500"/>
              <a:buFont typeface="Arial"/>
              <a:buNone/>
            </a:pPr>
            <a:r>
              <a:rPr lang="pt-BR" sz="4500" b="1" i="0" u="none" strike="noStrike" cap="none">
                <a:solidFill>
                  <a:srgbClr val="000000"/>
                </a:solidFill>
                <a:latin typeface="Trebuchet MS"/>
                <a:ea typeface="Trebuchet MS"/>
                <a:cs typeface="Trebuchet MS"/>
                <a:sym typeface="Trebuchet MS"/>
              </a:rPr>
              <a:t>Orientador:</a:t>
            </a:r>
            <a:r>
              <a:rPr lang="pt-BR" sz="4500" b="0" i="0" u="none" strike="noStrike" cap="none">
                <a:solidFill>
                  <a:srgbClr val="000000"/>
                </a:solidFill>
                <a:latin typeface="Trebuchet MS"/>
                <a:ea typeface="Trebuchet MS"/>
                <a:cs typeface="Trebuchet MS"/>
                <a:sym typeface="Trebuchet MS"/>
              </a:rPr>
              <a:t> Profº Fulano da Silva</a:t>
            </a:r>
            <a:endParaRPr sz="4500" b="0" i="0" u="none" strike="noStrike" cap="none">
              <a:solidFill>
                <a:srgbClr val="000000"/>
              </a:solidFill>
              <a:latin typeface="Trebuchet MS"/>
              <a:ea typeface="Trebuchet MS"/>
              <a:cs typeface="Trebuchet MS"/>
              <a:sym typeface="Trebuchet MS"/>
            </a:endParaRPr>
          </a:p>
          <a:p>
            <a:pPr marL="0" marR="0" lvl="0" indent="0" algn="ctr" rtl="0">
              <a:lnSpc>
                <a:spcPct val="100000"/>
              </a:lnSpc>
              <a:spcBef>
                <a:spcPts val="0"/>
              </a:spcBef>
              <a:spcAft>
                <a:spcPts val="0"/>
              </a:spcAft>
              <a:buClr>
                <a:schemeClr val="dk1"/>
              </a:buClr>
              <a:buSzPts val="4500"/>
              <a:buFont typeface="Arial"/>
              <a:buNone/>
            </a:pPr>
            <a:r>
              <a:rPr lang="pt-BR" sz="4500" b="1" i="0" u="none" strike="noStrike" cap="none">
                <a:solidFill>
                  <a:schemeClr val="dk1"/>
                </a:solidFill>
                <a:latin typeface="Trebuchet MS"/>
                <a:ea typeface="Trebuchet MS"/>
                <a:cs typeface="Trebuchet MS"/>
                <a:sym typeface="Trebuchet MS"/>
              </a:rPr>
              <a:t>Co-orientador:</a:t>
            </a:r>
            <a:r>
              <a:rPr lang="pt-BR" sz="4500" b="0" i="0" u="none" strike="noStrike" cap="none">
                <a:solidFill>
                  <a:schemeClr val="dk1"/>
                </a:solidFill>
                <a:latin typeface="Trebuchet MS"/>
                <a:ea typeface="Trebuchet MS"/>
                <a:cs typeface="Trebuchet MS"/>
                <a:sym typeface="Trebuchet MS"/>
              </a:rPr>
              <a:t> Profº Ciclano  da Silva (se tiver)</a:t>
            </a:r>
            <a:endParaRPr sz="4500" b="0" i="0" u="none" strike="noStrike" cap="none">
              <a:solidFill>
                <a:schemeClr val="dk1"/>
              </a:solidFill>
              <a:latin typeface="Trebuchet MS"/>
              <a:ea typeface="Trebuchet MS"/>
              <a:cs typeface="Trebuchet MS"/>
              <a:sym typeface="Trebuchet MS"/>
            </a:endParaRPr>
          </a:p>
          <a:p>
            <a:pPr marL="0" marR="0" lvl="0" indent="0" algn="ctr" rtl="0">
              <a:lnSpc>
                <a:spcPct val="100000"/>
              </a:lnSpc>
              <a:spcBef>
                <a:spcPts val="0"/>
              </a:spcBef>
              <a:spcAft>
                <a:spcPts val="0"/>
              </a:spcAft>
              <a:buClr>
                <a:schemeClr val="dk1"/>
              </a:buClr>
              <a:buSzPts val="4500"/>
              <a:buFont typeface="Arial"/>
              <a:buNone/>
            </a:pPr>
            <a:r>
              <a:rPr lang="pt-BR" sz="4500" b="1" i="0" u="none" strike="noStrike" cap="none">
                <a:solidFill>
                  <a:schemeClr val="dk1"/>
                </a:solidFill>
                <a:latin typeface="Trebuchet MS"/>
                <a:ea typeface="Trebuchet MS"/>
                <a:cs typeface="Trebuchet MS"/>
                <a:sym typeface="Trebuchet MS"/>
              </a:rPr>
              <a:t>Discentes</a:t>
            </a:r>
            <a:r>
              <a:rPr lang="pt-BR" sz="4500" b="0" i="0" u="none" strike="noStrike" cap="none">
                <a:solidFill>
                  <a:schemeClr val="dk1"/>
                </a:solidFill>
                <a:latin typeface="Trebuchet MS"/>
                <a:ea typeface="Trebuchet MS"/>
                <a:cs typeface="Trebuchet MS"/>
                <a:sym typeface="Trebuchet MS"/>
              </a:rPr>
              <a:t>: nome completo, , nome completo , nome compelto… </a:t>
            </a:r>
            <a:endParaRPr sz="4500" b="0" i="0" u="none" strike="noStrike" cap="none">
              <a:solidFill>
                <a:schemeClr val="dk1"/>
              </a:solidFill>
              <a:latin typeface="Trebuchet MS"/>
              <a:ea typeface="Trebuchet MS"/>
              <a:cs typeface="Trebuchet MS"/>
              <a:sym typeface="Trebuchet MS"/>
            </a:endParaRPr>
          </a:p>
          <a:p>
            <a:pPr marL="0" marR="0" lvl="0" indent="0" algn="ctr" rtl="0">
              <a:lnSpc>
                <a:spcPct val="100000"/>
              </a:lnSpc>
              <a:spcBef>
                <a:spcPts val="0"/>
              </a:spcBef>
              <a:spcAft>
                <a:spcPts val="0"/>
              </a:spcAft>
              <a:buClr>
                <a:schemeClr val="dk1"/>
              </a:buClr>
              <a:buSzPts val="4500"/>
              <a:buFont typeface="Arial"/>
              <a:buNone/>
            </a:pPr>
            <a:endParaRPr sz="45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chemeClr val="dk1"/>
              </a:buClr>
              <a:buSzPts val="4500"/>
              <a:buFont typeface="Arial"/>
              <a:buNone/>
            </a:pPr>
            <a:endParaRPr sz="4500" b="0" i="0" u="none" strike="noStrike" cap="none">
              <a:solidFill>
                <a:schemeClr val="dk1"/>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000000"/>
              </a:buClr>
              <a:buSzPts val="4500"/>
              <a:buFont typeface="Arial"/>
              <a:buNone/>
            </a:pPr>
            <a:endParaRPr sz="4500" b="0" i="0" u="none" strike="noStrike" cap="none">
              <a:solidFill>
                <a:srgbClr val="000000"/>
              </a:solidFill>
              <a:latin typeface="Trebuchet MS"/>
              <a:ea typeface="Trebuchet MS"/>
              <a:cs typeface="Trebuchet MS"/>
              <a:sym typeface="Trebuchet MS"/>
            </a:endParaRPr>
          </a:p>
        </p:txBody>
      </p:sp>
      <p:sp>
        <p:nvSpPr>
          <p:cNvPr id="64" name="Google Shape;64;p1"/>
          <p:cNvSpPr txBox="1"/>
          <p:nvPr/>
        </p:nvSpPr>
        <p:spPr>
          <a:xfrm>
            <a:off x="705375" y="10187400"/>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a:solidFill>
                  <a:srgbClr val="002060"/>
                </a:solidFill>
                <a:latin typeface="Trebuchet MS"/>
                <a:ea typeface="Trebuchet MS"/>
                <a:cs typeface="Trebuchet MS"/>
                <a:sym typeface="Trebuchet MS"/>
              </a:rPr>
              <a:t>Introdução</a:t>
            </a:r>
            <a:endParaRPr sz="9000" b="0" i="0" u="none" strike="noStrike" cap="none">
              <a:solidFill>
                <a:srgbClr val="002060"/>
              </a:solidFill>
              <a:latin typeface="Calibri"/>
              <a:ea typeface="Calibri"/>
              <a:cs typeface="Calibri"/>
              <a:sym typeface="Calibri"/>
            </a:endParaRPr>
          </a:p>
        </p:txBody>
      </p:sp>
      <p:sp>
        <p:nvSpPr>
          <p:cNvPr id="65" name="Google Shape;65;p1"/>
          <p:cNvSpPr txBox="1"/>
          <p:nvPr/>
        </p:nvSpPr>
        <p:spPr>
          <a:xfrm>
            <a:off x="1089725" y="12374375"/>
            <a:ext cx="14615400" cy="109590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rgbClr val="000000"/>
                </a:solidFill>
                <a:latin typeface="Arial"/>
                <a:ea typeface="Arial"/>
                <a:cs typeface="Arial"/>
                <a:sym typeface="Arial"/>
              </a:rPr>
              <a:t>Lorem ipsum dolor sit amet, consectetur adipiscing elit. Ut id neque ex. In sed turpis lacus. Morbi ac erat velit. Nulla sit amet ligula odio. Lorem ipsum dolor sit amet, consectetur adipiscing elit. In congue lacinia condimentum. Donec laoreet tincidunt libero, quis varius libero facilisis et. Ut libero velit, sagittis ac congue a, tempor in erat. Suspendisse at egestas felis, eget rhoncus ligula. Aliquam dui est, commodo et tempus ac, malesuada ac elit..</a:t>
            </a:r>
            <a:endParaRPr sz="4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4400"/>
              <a:buFont typeface="Arial"/>
              <a:buNone/>
            </a:pPr>
            <a:endParaRPr sz="4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pt-BR" sz="4400" b="0" i="0" u="none" strike="noStrike" cap="none">
                <a:solidFill>
                  <a:schemeClr val="dk1"/>
                </a:solidFill>
                <a:latin typeface="Arial"/>
                <a:ea typeface="Arial"/>
                <a:cs typeface="Arial"/>
                <a:sym typeface="Arial"/>
              </a:rPr>
              <a:t>Lorem ipsum dolor sit amet, consectetur adipiscing elit. Ut id neque ex. In sed turpis lacus. Morbi ac erat velit. Nulla sit amet ligula odio. Lorem ipsum dolor sit amet, consectetur adipiscing elit. In congue lacinia condimentum. </a:t>
            </a:r>
            <a:endParaRPr sz="4400" b="0" i="0" u="none" strike="noStrike" cap="none">
              <a:solidFill>
                <a:srgbClr val="000000"/>
              </a:solidFill>
              <a:latin typeface="Arial"/>
              <a:ea typeface="Arial"/>
              <a:cs typeface="Arial"/>
              <a:sym typeface="Arial"/>
            </a:endParaRPr>
          </a:p>
        </p:txBody>
      </p:sp>
      <p:sp>
        <p:nvSpPr>
          <p:cNvPr id="66" name="Google Shape;66;p1"/>
          <p:cNvSpPr txBox="1"/>
          <p:nvPr/>
        </p:nvSpPr>
        <p:spPr>
          <a:xfrm>
            <a:off x="705375" y="22134750"/>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a:solidFill>
                  <a:srgbClr val="002060"/>
                </a:solidFill>
                <a:latin typeface="Trebuchet MS"/>
                <a:ea typeface="Trebuchet MS"/>
                <a:cs typeface="Trebuchet MS"/>
                <a:sym typeface="Trebuchet MS"/>
              </a:rPr>
              <a:t>Objetivos</a:t>
            </a:r>
            <a:endParaRPr sz="9000" b="0" i="0" u="none" strike="noStrike" cap="none">
              <a:solidFill>
                <a:srgbClr val="002060"/>
              </a:solidFill>
              <a:latin typeface="Calibri"/>
              <a:ea typeface="Calibri"/>
              <a:cs typeface="Calibri"/>
              <a:sym typeface="Calibri"/>
            </a:endParaRPr>
          </a:p>
        </p:txBody>
      </p:sp>
      <p:sp>
        <p:nvSpPr>
          <p:cNvPr id="67" name="Google Shape;67;p1"/>
          <p:cNvSpPr txBox="1"/>
          <p:nvPr/>
        </p:nvSpPr>
        <p:spPr>
          <a:xfrm>
            <a:off x="897525" y="24385825"/>
            <a:ext cx="14615400" cy="36273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chemeClr val="dk1"/>
                </a:solidFill>
                <a:latin typeface="Arial"/>
                <a:ea typeface="Arial"/>
                <a:cs typeface="Arial"/>
                <a:sym typeface="Arial"/>
              </a:rPr>
              <a:t>Lorem ipsum dolor sit amet, consectetur adipiscing elit. Ut id neque ex. In sed turpis lacus. Morbi ac erat velit. Nulla sit amet ligula odio. Lorem ipsum dolor sit amet, consectetur adipiscing elit. In congue lacinia condimentum. </a:t>
            </a:r>
            <a:endParaRPr sz="4400" b="0" i="0" u="none" strike="noStrike" cap="none">
              <a:solidFill>
                <a:srgbClr val="000000"/>
              </a:solidFill>
              <a:latin typeface="Arial"/>
              <a:ea typeface="Arial"/>
              <a:cs typeface="Arial"/>
              <a:sym typeface="Arial"/>
            </a:endParaRPr>
          </a:p>
        </p:txBody>
      </p:sp>
      <p:sp>
        <p:nvSpPr>
          <p:cNvPr id="68" name="Google Shape;68;p1"/>
          <p:cNvSpPr txBox="1"/>
          <p:nvPr/>
        </p:nvSpPr>
        <p:spPr>
          <a:xfrm>
            <a:off x="705375" y="27267825"/>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a:solidFill>
                  <a:srgbClr val="002060"/>
                </a:solidFill>
                <a:latin typeface="Trebuchet MS"/>
                <a:ea typeface="Trebuchet MS"/>
                <a:cs typeface="Trebuchet MS"/>
                <a:sym typeface="Trebuchet MS"/>
              </a:rPr>
              <a:t>Metodologia</a:t>
            </a:r>
            <a:endParaRPr sz="9000" b="0" i="0" u="none" strike="noStrike" cap="none">
              <a:solidFill>
                <a:srgbClr val="002060"/>
              </a:solidFill>
              <a:latin typeface="Calibri"/>
              <a:ea typeface="Calibri"/>
              <a:cs typeface="Calibri"/>
              <a:sym typeface="Calibri"/>
            </a:endParaRPr>
          </a:p>
        </p:txBody>
      </p:sp>
      <p:sp>
        <p:nvSpPr>
          <p:cNvPr id="69" name="Google Shape;69;p1"/>
          <p:cNvSpPr txBox="1"/>
          <p:nvPr/>
        </p:nvSpPr>
        <p:spPr>
          <a:xfrm>
            <a:off x="897525" y="29578400"/>
            <a:ext cx="14615400" cy="95244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rgbClr val="000000"/>
                </a:solidFill>
                <a:latin typeface="Arial"/>
                <a:ea typeface="Arial"/>
                <a:cs typeface="Arial"/>
                <a:sym typeface="Arial"/>
              </a:rPr>
              <a:t>Lorem ipsum dolor sit amet, consectetur adipiscing elit. Ut id neque ex. In sed turpis lacus. Morbi ac erat velit. Nulla sit amet ligula odio. Lorem ipsum dolor sit amet, consectetur adipiscing elit. In congue lacinia condimentum. Donec laoreet tincidunt libero, quis varius libero facilisis et. Ut libero velit, sagittis ac congue a, tempor in erat. Suspendisse at egestas felis, eget rhoncus ligula. Aliquam dui est, commodo et tempus ac, malesuada ac elit. </a:t>
            </a:r>
            <a:endParaRPr sz="4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4400"/>
              <a:buFont typeface="Arial"/>
              <a:buNone/>
            </a:pPr>
            <a:endParaRPr sz="4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chemeClr val="dk1"/>
                </a:solidFill>
                <a:latin typeface="Arial"/>
                <a:ea typeface="Arial"/>
                <a:cs typeface="Arial"/>
                <a:sym typeface="Arial"/>
              </a:rPr>
              <a:t>Lorem ipsum dolor sit amet, consectetur adipiscing elit. Ut id neque ex. In sed turpis lacus. Morbi ac erat velit. Nulla sit amet ligula odio. </a:t>
            </a:r>
            <a:endParaRPr sz="4400" b="0" i="0" u="none" strike="noStrike" cap="none">
              <a:solidFill>
                <a:srgbClr val="000000"/>
              </a:solidFill>
              <a:latin typeface="Arial"/>
              <a:ea typeface="Arial"/>
              <a:cs typeface="Arial"/>
              <a:sym typeface="Arial"/>
            </a:endParaRPr>
          </a:p>
        </p:txBody>
      </p:sp>
      <p:sp>
        <p:nvSpPr>
          <p:cNvPr id="70" name="Google Shape;70;p1"/>
          <p:cNvSpPr txBox="1"/>
          <p:nvPr/>
        </p:nvSpPr>
        <p:spPr>
          <a:xfrm>
            <a:off x="16218125" y="10187400"/>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a:solidFill>
                  <a:srgbClr val="002060"/>
                </a:solidFill>
                <a:latin typeface="Trebuchet MS"/>
                <a:ea typeface="Trebuchet MS"/>
                <a:cs typeface="Trebuchet MS"/>
                <a:sym typeface="Trebuchet MS"/>
              </a:rPr>
              <a:t>Resultados</a:t>
            </a:r>
            <a:endParaRPr sz="9000" b="0" i="0" u="none" strike="noStrike" cap="none">
              <a:solidFill>
                <a:srgbClr val="002060"/>
              </a:solidFill>
              <a:latin typeface="Calibri"/>
              <a:ea typeface="Calibri"/>
              <a:cs typeface="Calibri"/>
              <a:sym typeface="Calibri"/>
            </a:endParaRPr>
          </a:p>
        </p:txBody>
      </p:sp>
      <p:sp>
        <p:nvSpPr>
          <p:cNvPr id="71" name="Google Shape;71;p1"/>
          <p:cNvSpPr txBox="1"/>
          <p:nvPr/>
        </p:nvSpPr>
        <p:spPr>
          <a:xfrm>
            <a:off x="16666775" y="12374375"/>
            <a:ext cx="14615400" cy="109590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chemeClr val="dk1"/>
                </a:solidFill>
                <a:latin typeface="Arial"/>
                <a:ea typeface="Arial"/>
                <a:cs typeface="Arial"/>
                <a:sym typeface="Arial"/>
              </a:rPr>
              <a:t>Lorem ipsum dolor sit amet, consectetur adipiscing elit. Ut id neque ex. In sed turpis lacus. Morbi ac erat velit. Nulla sit amet ligula odio. Lorem ipsum dolor sit amet, consectetur adipiscing elit. In congue lacinia condimentum. </a:t>
            </a:r>
            <a:endParaRPr sz="4400" b="0" i="0" u="none" strike="noStrike" cap="none">
              <a:solidFill>
                <a:srgbClr val="000000"/>
              </a:solidFill>
              <a:latin typeface="Arial"/>
              <a:ea typeface="Arial"/>
              <a:cs typeface="Arial"/>
              <a:sym typeface="Arial"/>
            </a:endParaRPr>
          </a:p>
        </p:txBody>
      </p:sp>
      <p:sp>
        <p:nvSpPr>
          <p:cNvPr id="72" name="Google Shape;72;p1"/>
          <p:cNvSpPr txBox="1"/>
          <p:nvPr/>
        </p:nvSpPr>
        <p:spPr>
          <a:xfrm>
            <a:off x="16218125" y="22842738"/>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a:solidFill>
                  <a:srgbClr val="002060"/>
                </a:solidFill>
                <a:latin typeface="Trebuchet MS"/>
                <a:ea typeface="Trebuchet MS"/>
                <a:cs typeface="Trebuchet MS"/>
                <a:sym typeface="Trebuchet MS"/>
              </a:rPr>
              <a:t>Conclusões</a:t>
            </a:r>
            <a:endParaRPr sz="9000" b="0" i="0" u="none" strike="noStrike" cap="none">
              <a:solidFill>
                <a:srgbClr val="002060"/>
              </a:solidFill>
              <a:latin typeface="Calibri"/>
              <a:ea typeface="Calibri"/>
              <a:cs typeface="Calibri"/>
              <a:sym typeface="Calibri"/>
            </a:endParaRPr>
          </a:p>
        </p:txBody>
      </p:sp>
      <p:sp>
        <p:nvSpPr>
          <p:cNvPr id="73" name="Google Shape;73;p1"/>
          <p:cNvSpPr txBox="1"/>
          <p:nvPr/>
        </p:nvSpPr>
        <p:spPr>
          <a:xfrm>
            <a:off x="16218125" y="28306863"/>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a:solidFill>
                  <a:srgbClr val="002060"/>
                </a:solidFill>
                <a:latin typeface="Trebuchet MS"/>
                <a:ea typeface="Trebuchet MS"/>
                <a:cs typeface="Trebuchet MS"/>
                <a:sym typeface="Trebuchet MS"/>
              </a:rPr>
              <a:t>Agradecimentos</a:t>
            </a:r>
            <a:endParaRPr sz="9000" b="0" i="0" u="none" strike="noStrike" cap="none">
              <a:solidFill>
                <a:srgbClr val="002060"/>
              </a:solidFill>
              <a:latin typeface="Calibri"/>
              <a:ea typeface="Calibri"/>
              <a:cs typeface="Calibri"/>
              <a:sym typeface="Calibri"/>
            </a:endParaRPr>
          </a:p>
        </p:txBody>
      </p:sp>
      <p:sp>
        <p:nvSpPr>
          <p:cNvPr id="74" name="Google Shape;74;p1"/>
          <p:cNvSpPr txBox="1"/>
          <p:nvPr/>
        </p:nvSpPr>
        <p:spPr>
          <a:xfrm>
            <a:off x="16218125" y="33054788"/>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a:solidFill>
                  <a:srgbClr val="002060"/>
                </a:solidFill>
                <a:latin typeface="Trebuchet MS"/>
                <a:ea typeface="Trebuchet MS"/>
                <a:cs typeface="Trebuchet MS"/>
                <a:sym typeface="Trebuchet MS"/>
              </a:rPr>
              <a:t>Referências</a:t>
            </a:r>
            <a:endParaRPr sz="9000" b="0" i="0" u="none" strike="noStrike" cap="none">
              <a:solidFill>
                <a:srgbClr val="002060"/>
              </a:solidFill>
              <a:latin typeface="Calibri"/>
              <a:ea typeface="Calibri"/>
              <a:cs typeface="Calibri"/>
              <a:sym typeface="Calibri"/>
            </a:endParaRPr>
          </a:p>
        </p:txBody>
      </p:sp>
      <p:sp>
        <p:nvSpPr>
          <p:cNvPr id="75" name="Google Shape;75;p1"/>
          <p:cNvSpPr txBox="1"/>
          <p:nvPr/>
        </p:nvSpPr>
        <p:spPr>
          <a:xfrm>
            <a:off x="16666775" y="25192400"/>
            <a:ext cx="14615400" cy="36273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chemeClr val="dk1"/>
                </a:solidFill>
                <a:latin typeface="Arial"/>
                <a:ea typeface="Arial"/>
                <a:cs typeface="Arial"/>
                <a:sym typeface="Arial"/>
              </a:rPr>
              <a:t>Lorem ipsum dolor sit amet, consectetur adipiscing elit. Ut id neque ex. In sed turpis lacus. Morbi ac erat velit. Nulla sit amet ligula odio. Lorem ipsum dolor sit amet, consectetur adipiscing elit. In congue lacinia condimentum. </a:t>
            </a:r>
            <a:endParaRPr sz="4400" b="0" i="0" u="none" strike="noStrike" cap="none">
              <a:solidFill>
                <a:srgbClr val="000000"/>
              </a:solidFill>
              <a:latin typeface="Arial"/>
              <a:ea typeface="Arial"/>
              <a:cs typeface="Arial"/>
              <a:sym typeface="Arial"/>
            </a:endParaRPr>
          </a:p>
        </p:txBody>
      </p:sp>
      <p:sp>
        <p:nvSpPr>
          <p:cNvPr id="76" name="Google Shape;76;p1"/>
          <p:cNvSpPr txBox="1"/>
          <p:nvPr/>
        </p:nvSpPr>
        <p:spPr>
          <a:xfrm>
            <a:off x="16666775" y="30678725"/>
            <a:ext cx="14615400" cy="27873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chemeClr val="dk1"/>
                </a:solidFill>
                <a:latin typeface="Arial"/>
                <a:ea typeface="Arial"/>
                <a:cs typeface="Arial"/>
                <a:sym typeface="Arial"/>
              </a:rPr>
              <a:t>Lorem ipsum dolor sit amet, consectetur adipiscing elit. Ut id neque ex. In sed turpis lacus. Morbi ac erat velit. Nulla sit amet ligula odio. </a:t>
            </a:r>
            <a:endParaRPr sz="4400" b="0" i="0" u="none" strike="noStrike" cap="none">
              <a:solidFill>
                <a:srgbClr val="000000"/>
              </a:solidFill>
              <a:latin typeface="Arial"/>
              <a:ea typeface="Arial"/>
              <a:cs typeface="Arial"/>
              <a:sym typeface="Arial"/>
            </a:endParaRPr>
          </a:p>
        </p:txBody>
      </p:sp>
      <p:sp>
        <p:nvSpPr>
          <p:cNvPr id="77" name="Google Shape;77;p1"/>
          <p:cNvSpPr txBox="1"/>
          <p:nvPr/>
        </p:nvSpPr>
        <p:spPr>
          <a:xfrm>
            <a:off x="16666775" y="35272100"/>
            <a:ext cx="14615400" cy="36273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chemeClr val="dk1"/>
                </a:solidFill>
                <a:latin typeface="Arial"/>
                <a:ea typeface="Arial"/>
                <a:cs typeface="Arial"/>
                <a:sym typeface="Arial"/>
              </a:rPr>
              <a:t>Lorem ipsum dolor sit amet, consectetur adipiscing elit. Ut id neque ex. In sed turpis lacus. Morbi ac erat velit. Nulla sit amet ligula odio. Lorem ipsum dolor sit amet, consectetur adipiscing elit. In congue .</a:t>
            </a:r>
            <a:endParaRPr sz="4400" b="0" i="0" u="none" strike="noStrike" cap="none">
              <a:solidFill>
                <a:srgbClr val="000000"/>
              </a:solidFill>
              <a:latin typeface="Arial"/>
              <a:ea typeface="Arial"/>
              <a:cs typeface="Arial"/>
              <a:sym typeface="Arial"/>
            </a:endParaRPr>
          </a:p>
        </p:txBody>
      </p:sp>
      <p:sp>
        <p:nvSpPr>
          <p:cNvPr id="78" name="Google Shape;78;p1"/>
          <p:cNvSpPr txBox="1"/>
          <p:nvPr/>
        </p:nvSpPr>
        <p:spPr>
          <a:xfrm>
            <a:off x="18237250" y="22134750"/>
            <a:ext cx="9583500" cy="708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pt-BR" sz="3400" b="0" i="0" u="none" strike="noStrike" cap="none">
                <a:solidFill>
                  <a:srgbClr val="000000"/>
                </a:solidFill>
                <a:latin typeface="Arial"/>
                <a:ea typeface="Arial"/>
                <a:cs typeface="Arial"/>
                <a:sym typeface="Arial"/>
              </a:rPr>
              <a:t>Figura 1 – exemplo de uso de ilustração.</a:t>
            </a:r>
            <a:endParaRPr sz="3400" b="0" i="0" u="none" strike="noStrike" cap="none">
              <a:solidFill>
                <a:srgbClr val="000000"/>
              </a:solidFill>
              <a:latin typeface="Arial"/>
              <a:ea typeface="Arial"/>
              <a:cs typeface="Arial"/>
              <a:sym typeface="Arial"/>
            </a:endParaRPr>
          </a:p>
        </p:txBody>
      </p:sp>
      <p:pic>
        <p:nvPicPr>
          <p:cNvPr id="79" name="Google Shape;79;p1" descr="Forma&#10;&#10;Descrição gerada automaticamente com confiança média"/>
          <p:cNvPicPr preferRelativeResize="0"/>
          <p:nvPr/>
        </p:nvPicPr>
        <p:blipFill rotWithShape="1">
          <a:blip r:embed="rId3">
            <a:alphaModFix/>
          </a:blip>
          <a:srcRect/>
          <a:stretch/>
        </p:blipFill>
        <p:spPr>
          <a:xfrm>
            <a:off x="22084185" y="40899009"/>
            <a:ext cx="5321549" cy="1396899"/>
          </a:xfrm>
          <a:prstGeom prst="rect">
            <a:avLst/>
          </a:prstGeom>
          <a:noFill/>
          <a:ln>
            <a:noFill/>
          </a:ln>
        </p:spPr>
      </p:pic>
      <p:pic>
        <p:nvPicPr>
          <p:cNvPr id="80" name="Google Shape;80;p1" descr="Uma imagem contendo objeto, relógio&#10;&#10;Descrição gerada automaticamente"/>
          <p:cNvPicPr preferRelativeResize="0"/>
          <p:nvPr/>
        </p:nvPicPr>
        <p:blipFill rotWithShape="1">
          <a:blip r:embed="rId4">
            <a:alphaModFix/>
          </a:blip>
          <a:srcRect/>
          <a:stretch/>
        </p:blipFill>
        <p:spPr>
          <a:xfrm>
            <a:off x="21313038" y="16918253"/>
            <a:ext cx="3431922" cy="4114892"/>
          </a:xfrm>
          <a:prstGeom prst="rect">
            <a:avLst/>
          </a:prstGeom>
          <a:noFill/>
          <a:ln>
            <a:noFill/>
          </a:ln>
        </p:spPr>
      </p:pic>
      <p:grpSp>
        <p:nvGrpSpPr>
          <p:cNvPr id="81" name="Google Shape;81;p1"/>
          <p:cNvGrpSpPr/>
          <p:nvPr/>
        </p:nvGrpSpPr>
        <p:grpSpPr>
          <a:xfrm>
            <a:off x="-90959" y="-32400"/>
            <a:ext cx="32556600" cy="4929000"/>
            <a:chOff x="-90959" y="-32400"/>
            <a:chExt cx="32556600" cy="4929000"/>
          </a:xfrm>
        </p:grpSpPr>
        <p:sp>
          <p:nvSpPr>
            <p:cNvPr id="82" name="Google Shape;82;p1"/>
            <p:cNvSpPr/>
            <p:nvPr/>
          </p:nvSpPr>
          <p:spPr>
            <a:xfrm>
              <a:off x="0" y="0"/>
              <a:ext cx="32404200" cy="4114800"/>
            </a:xfrm>
            <a:prstGeom prst="rect">
              <a:avLst/>
            </a:prstGeom>
            <a:solidFill>
              <a:srgbClr val="F4CC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3" name="Google Shape;83;p1"/>
            <p:cNvSpPr/>
            <p:nvPr/>
          </p:nvSpPr>
          <p:spPr>
            <a:xfrm>
              <a:off x="-90959" y="4104950"/>
              <a:ext cx="32556600" cy="70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84" name="Google Shape;84;p1" title="baner hotsite SNCT 2026.jpg"/>
            <p:cNvPicPr preferRelativeResize="0"/>
            <p:nvPr/>
          </p:nvPicPr>
          <p:blipFill>
            <a:blip r:embed="rId5">
              <a:alphaModFix/>
            </a:blip>
            <a:stretch>
              <a:fillRect/>
            </a:stretch>
          </p:blipFill>
          <p:spPr>
            <a:xfrm>
              <a:off x="5816800" y="-32400"/>
              <a:ext cx="20029076" cy="4929000"/>
            </a:xfrm>
            <a:prstGeom prst="rect">
              <a:avLst/>
            </a:prstGeom>
            <a:noFill/>
            <a:ln>
              <a:noFill/>
            </a:ln>
          </p:spPr>
        </p:pic>
      </p:grpSp>
      <p:pic>
        <p:nvPicPr>
          <p:cNvPr id="3" name="Imagem 2">
            <a:extLst>
              <a:ext uri="{FF2B5EF4-FFF2-40B4-BE49-F238E27FC236}">
                <a16:creationId xmlns:a16="http://schemas.microsoft.com/office/drawing/2014/main" id="{D0CBADC8-4D15-0F4C-F108-064838788989}"/>
              </a:ext>
            </a:extLst>
          </p:cNvPr>
          <p:cNvPicPr>
            <a:picLocks noChangeAspect="1"/>
          </p:cNvPicPr>
          <p:nvPr/>
        </p:nvPicPr>
        <p:blipFill>
          <a:blip r:embed="rId6"/>
          <a:stretch>
            <a:fillRect/>
          </a:stretch>
        </p:blipFill>
        <p:spPr>
          <a:xfrm>
            <a:off x="27820750" y="40525895"/>
            <a:ext cx="2143125" cy="21431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523</Words>
  <Application>Microsoft Office PowerPoint</Application>
  <PresentationFormat>Personalizar</PresentationFormat>
  <Paragraphs>24</Paragraphs>
  <Slides>1</Slides>
  <Notes>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Calibri</vt:lpstr>
      <vt:lpstr>Times New Roman</vt:lpstr>
      <vt:lpstr>Trebuchet MS</vt:lpstr>
      <vt:lpstr>Office Theme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IFSC</dc:creator>
  <cp:lastModifiedBy>Fernanda Stoffel</cp:lastModifiedBy>
  <cp:revision>1</cp:revision>
  <dcterms:created xsi:type="dcterms:W3CDTF">2022-10-10T21:45:38Z</dcterms:created>
  <dcterms:modified xsi:type="dcterms:W3CDTF">2026-09-22T12:28:36Z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Personalizados</vt:lpwstr>
  </property>
  <property fmtid="{D5CDD505-2E9C-101B-9397-08002B2CF9AE}" pid="9" name="ScaleCrop">
    <vt:bool>false</vt:bool>
  </property>
  <property fmtid="{D5CDD505-2E9C-101B-9397-08002B2CF9AE}" pid="10" name="ShareDoc">
    <vt:bool>false</vt:bool>
  </property>
  <property fmtid="{D5CDD505-2E9C-101B-9397-08002B2CF9AE}" pid="11" name="Slides">
    <vt:i4>1</vt:i4>
  </property>
</Properties>
</file>