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43205400" cx="32404050"/>
  <p:notesSz cx="7559675" cy="106918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 roundtripDataSignature="AMtx7mjtpLPOjE3StDwK6YOhuborPHQcA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1: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0" name="Shape 10"/>
        <p:cNvGrpSpPr/>
        <p:nvPr/>
      </p:nvGrpSpPr>
      <p:grpSpPr>
        <a:xfrm>
          <a:off x="0" y="0"/>
          <a:ext cx="0" cy="0"/>
          <a:chOff x="0" y="0"/>
          <a:chExt cx="0" cy="0"/>
        </a:xfrm>
      </p:grpSpPr>
      <p:sp>
        <p:nvSpPr>
          <p:cNvPr id="11" name="Google Shape;11;p3"/>
          <p:cNvSpPr txBox="1"/>
          <p:nvPr>
            <p:ph type="title"/>
          </p:nvPr>
        </p:nvSpPr>
        <p:spPr>
          <a:xfrm>
            <a:off x="2430360" y="13421520"/>
            <a:ext cx="27543240" cy="92606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 name="Google Shape;12;p3"/>
          <p:cNvSpPr txBox="1"/>
          <p:nvPr>
            <p:ph idx="1" type="subTitle"/>
          </p:nvPr>
        </p:nvSpPr>
        <p:spPr>
          <a:xfrm>
            <a:off x="1620000" y="10109880"/>
            <a:ext cx="29162880" cy="25058520"/>
          </a:xfrm>
          <a:prstGeom prst="rect">
            <a:avLst/>
          </a:prstGeom>
          <a:noFill/>
          <a:ln>
            <a:noFill/>
          </a:ln>
        </p:spPr>
        <p:txBody>
          <a:bodyPr anchorCtr="0" anchor="ctr" bIns="0" lIns="0" spcFirstLastPara="1" rIns="0" wrap="square" tIns="0">
            <a:spAutoFit/>
          </a:bodyPr>
          <a:lstStyle>
            <a:lvl1pPr lvl="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40" name="Shape 40"/>
        <p:cNvGrpSpPr/>
        <p:nvPr/>
      </p:nvGrpSpPr>
      <p:grpSpPr>
        <a:xfrm>
          <a:off x="0" y="0"/>
          <a:ext cx="0" cy="0"/>
          <a:chOff x="0" y="0"/>
          <a:chExt cx="0" cy="0"/>
        </a:xfrm>
      </p:grpSpPr>
      <p:sp>
        <p:nvSpPr>
          <p:cNvPr id="41" name="Google Shape;41;p12"/>
          <p:cNvSpPr txBox="1"/>
          <p:nvPr>
            <p:ph type="title"/>
          </p:nvPr>
        </p:nvSpPr>
        <p:spPr>
          <a:xfrm>
            <a:off x="2430360" y="13421520"/>
            <a:ext cx="27543240" cy="92606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2"/>
          <p:cNvSpPr txBox="1"/>
          <p:nvPr>
            <p:ph idx="1" type="body"/>
          </p:nvPr>
        </p:nvSpPr>
        <p:spPr>
          <a:xfrm>
            <a:off x="1620000" y="10109880"/>
            <a:ext cx="2916288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3" name="Google Shape;43;p12"/>
          <p:cNvSpPr txBox="1"/>
          <p:nvPr>
            <p:ph idx="2" type="body"/>
          </p:nvPr>
        </p:nvSpPr>
        <p:spPr>
          <a:xfrm>
            <a:off x="1620000" y="23198400"/>
            <a:ext cx="2916288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4" name="Shape 44"/>
        <p:cNvGrpSpPr/>
        <p:nvPr/>
      </p:nvGrpSpPr>
      <p:grpSpPr>
        <a:xfrm>
          <a:off x="0" y="0"/>
          <a:ext cx="0" cy="0"/>
          <a:chOff x="0" y="0"/>
          <a:chExt cx="0" cy="0"/>
        </a:xfrm>
      </p:grpSpPr>
      <p:sp>
        <p:nvSpPr>
          <p:cNvPr id="45" name="Google Shape;45;p13"/>
          <p:cNvSpPr txBox="1"/>
          <p:nvPr>
            <p:ph type="title"/>
          </p:nvPr>
        </p:nvSpPr>
        <p:spPr>
          <a:xfrm>
            <a:off x="2430360" y="13421520"/>
            <a:ext cx="27543240" cy="92606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13"/>
          <p:cNvSpPr txBox="1"/>
          <p:nvPr>
            <p:ph idx="1" type="body"/>
          </p:nvPr>
        </p:nvSpPr>
        <p:spPr>
          <a:xfrm>
            <a:off x="1620000" y="10109880"/>
            <a:ext cx="1423116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7" name="Google Shape;47;p13"/>
          <p:cNvSpPr txBox="1"/>
          <p:nvPr>
            <p:ph idx="2" type="body"/>
          </p:nvPr>
        </p:nvSpPr>
        <p:spPr>
          <a:xfrm>
            <a:off x="16563240" y="10109880"/>
            <a:ext cx="1423116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8" name="Google Shape;48;p13"/>
          <p:cNvSpPr txBox="1"/>
          <p:nvPr>
            <p:ph idx="3" type="body"/>
          </p:nvPr>
        </p:nvSpPr>
        <p:spPr>
          <a:xfrm>
            <a:off x="1620000" y="23198400"/>
            <a:ext cx="1423116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9" name="Google Shape;49;p13"/>
          <p:cNvSpPr txBox="1"/>
          <p:nvPr>
            <p:ph idx="4" type="body"/>
          </p:nvPr>
        </p:nvSpPr>
        <p:spPr>
          <a:xfrm>
            <a:off x="16563240" y="23198400"/>
            <a:ext cx="1423116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50" name="Shape 50"/>
        <p:cNvGrpSpPr/>
        <p:nvPr/>
      </p:nvGrpSpPr>
      <p:grpSpPr>
        <a:xfrm>
          <a:off x="0" y="0"/>
          <a:ext cx="0" cy="0"/>
          <a:chOff x="0" y="0"/>
          <a:chExt cx="0" cy="0"/>
        </a:xfrm>
      </p:grpSpPr>
      <p:sp>
        <p:nvSpPr>
          <p:cNvPr id="51" name="Google Shape;51;p14"/>
          <p:cNvSpPr txBox="1"/>
          <p:nvPr>
            <p:ph type="title"/>
          </p:nvPr>
        </p:nvSpPr>
        <p:spPr>
          <a:xfrm>
            <a:off x="2430360" y="13421520"/>
            <a:ext cx="27543240" cy="92606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14"/>
          <p:cNvSpPr txBox="1"/>
          <p:nvPr>
            <p:ph idx="1" type="body"/>
          </p:nvPr>
        </p:nvSpPr>
        <p:spPr>
          <a:xfrm>
            <a:off x="1620000" y="10109880"/>
            <a:ext cx="939024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3" name="Google Shape;53;p14"/>
          <p:cNvSpPr txBox="1"/>
          <p:nvPr>
            <p:ph idx="2" type="body"/>
          </p:nvPr>
        </p:nvSpPr>
        <p:spPr>
          <a:xfrm>
            <a:off x="11480040" y="10109880"/>
            <a:ext cx="939024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4" name="Google Shape;54;p14"/>
          <p:cNvSpPr txBox="1"/>
          <p:nvPr>
            <p:ph idx="3" type="body"/>
          </p:nvPr>
        </p:nvSpPr>
        <p:spPr>
          <a:xfrm>
            <a:off x="21340440" y="10109880"/>
            <a:ext cx="939024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5" name="Google Shape;55;p14"/>
          <p:cNvSpPr txBox="1"/>
          <p:nvPr>
            <p:ph idx="4" type="body"/>
          </p:nvPr>
        </p:nvSpPr>
        <p:spPr>
          <a:xfrm>
            <a:off x="1620000" y="23198400"/>
            <a:ext cx="939024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6" name="Google Shape;56;p14"/>
          <p:cNvSpPr txBox="1"/>
          <p:nvPr>
            <p:ph idx="5" type="body"/>
          </p:nvPr>
        </p:nvSpPr>
        <p:spPr>
          <a:xfrm>
            <a:off x="11480040" y="23198400"/>
            <a:ext cx="939024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7" name="Google Shape;57;p14"/>
          <p:cNvSpPr txBox="1"/>
          <p:nvPr>
            <p:ph idx="6" type="body"/>
          </p:nvPr>
        </p:nvSpPr>
        <p:spPr>
          <a:xfrm>
            <a:off x="21340440" y="23198400"/>
            <a:ext cx="939024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3" name="Shape 13"/>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4" name="Shape 14"/>
        <p:cNvGrpSpPr/>
        <p:nvPr/>
      </p:nvGrpSpPr>
      <p:grpSpPr>
        <a:xfrm>
          <a:off x="0" y="0"/>
          <a:ext cx="0" cy="0"/>
          <a:chOff x="0" y="0"/>
          <a:chExt cx="0" cy="0"/>
        </a:xfrm>
      </p:grpSpPr>
      <p:sp>
        <p:nvSpPr>
          <p:cNvPr id="15" name="Google Shape;15;p5"/>
          <p:cNvSpPr txBox="1"/>
          <p:nvPr>
            <p:ph type="title"/>
          </p:nvPr>
        </p:nvSpPr>
        <p:spPr>
          <a:xfrm>
            <a:off x="2430360" y="13421520"/>
            <a:ext cx="27543240" cy="92606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5"/>
          <p:cNvSpPr txBox="1"/>
          <p:nvPr>
            <p:ph idx="1" type="body"/>
          </p:nvPr>
        </p:nvSpPr>
        <p:spPr>
          <a:xfrm>
            <a:off x="1620000" y="10109880"/>
            <a:ext cx="29162880" cy="250585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7" name="Shape 17"/>
        <p:cNvGrpSpPr/>
        <p:nvPr/>
      </p:nvGrpSpPr>
      <p:grpSpPr>
        <a:xfrm>
          <a:off x="0" y="0"/>
          <a:ext cx="0" cy="0"/>
          <a:chOff x="0" y="0"/>
          <a:chExt cx="0" cy="0"/>
        </a:xfrm>
      </p:grpSpPr>
      <p:sp>
        <p:nvSpPr>
          <p:cNvPr id="18" name="Google Shape;18;p6"/>
          <p:cNvSpPr txBox="1"/>
          <p:nvPr>
            <p:ph type="title"/>
          </p:nvPr>
        </p:nvSpPr>
        <p:spPr>
          <a:xfrm>
            <a:off x="2430360" y="13421520"/>
            <a:ext cx="27543240" cy="92606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6"/>
          <p:cNvSpPr txBox="1"/>
          <p:nvPr>
            <p:ph idx="1" type="body"/>
          </p:nvPr>
        </p:nvSpPr>
        <p:spPr>
          <a:xfrm>
            <a:off x="1620000" y="10109880"/>
            <a:ext cx="14231160" cy="250585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0" name="Google Shape;20;p6"/>
          <p:cNvSpPr txBox="1"/>
          <p:nvPr>
            <p:ph idx="2" type="body"/>
          </p:nvPr>
        </p:nvSpPr>
        <p:spPr>
          <a:xfrm>
            <a:off x="16563240" y="10109880"/>
            <a:ext cx="14231160" cy="250585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1" name="Shape 21"/>
        <p:cNvGrpSpPr/>
        <p:nvPr/>
      </p:nvGrpSpPr>
      <p:grpSpPr>
        <a:xfrm>
          <a:off x="0" y="0"/>
          <a:ext cx="0" cy="0"/>
          <a:chOff x="0" y="0"/>
          <a:chExt cx="0" cy="0"/>
        </a:xfrm>
      </p:grpSpPr>
      <p:sp>
        <p:nvSpPr>
          <p:cNvPr id="22" name="Google Shape;22;p7"/>
          <p:cNvSpPr txBox="1"/>
          <p:nvPr>
            <p:ph type="title"/>
          </p:nvPr>
        </p:nvSpPr>
        <p:spPr>
          <a:xfrm>
            <a:off x="2430360" y="13421520"/>
            <a:ext cx="27543240" cy="92606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3" name="Shape 23"/>
        <p:cNvGrpSpPr/>
        <p:nvPr/>
      </p:nvGrpSpPr>
      <p:grpSpPr>
        <a:xfrm>
          <a:off x="0" y="0"/>
          <a:ext cx="0" cy="0"/>
          <a:chOff x="0" y="0"/>
          <a:chExt cx="0" cy="0"/>
        </a:xfrm>
      </p:grpSpPr>
      <p:sp>
        <p:nvSpPr>
          <p:cNvPr id="24" name="Google Shape;24;p8"/>
          <p:cNvSpPr txBox="1"/>
          <p:nvPr>
            <p:ph idx="1" type="subTitle"/>
          </p:nvPr>
        </p:nvSpPr>
        <p:spPr>
          <a:xfrm>
            <a:off x="2430360" y="13421520"/>
            <a:ext cx="27543240" cy="42928200"/>
          </a:xfrm>
          <a:prstGeom prst="rect">
            <a:avLst/>
          </a:prstGeom>
          <a:noFill/>
          <a:ln>
            <a:noFill/>
          </a:ln>
        </p:spPr>
        <p:txBody>
          <a:bodyPr anchorCtr="0" anchor="ctr" bIns="0" lIns="0" spcFirstLastPara="1" rIns="0" wrap="square" tIns="0">
            <a:spAutoFit/>
          </a:bodyPr>
          <a:lstStyle>
            <a:lvl1pPr lvl="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25" name="Shape 25"/>
        <p:cNvGrpSpPr/>
        <p:nvPr/>
      </p:nvGrpSpPr>
      <p:grpSpPr>
        <a:xfrm>
          <a:off x="0" y="0"/>
          <a:ext cx="0" cy="0"/>
          <a:chOff x="0" y="0"/>
          <a:chExt cx="0" cy="0"/>
        </a:xfrm>
      </p:grpSpPr>
      <p:sp>
        <p:nvSpPr>
          <p:cNvPr id="26" name="Google Shape;26;p9"/>
          <p:cNvSpPr txBox="1"/>
          <p:nvPr>
            <p:ph type="title"/>
          </p:nvPr>
        </p:nvSpPr>
        <p:spPr>
          <a:xfrm>
            <a:off x="2430360" y="13421520"/>
            <a:ext cx="27543240" cy="92606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9"/>
          <p:cNvSpPr txBox="1"/>
          <p:nvPr>
            <p:ph idx="1" type="body"/>
          </p:nvPr>
        </p:nvSpPr>
        <p:spPr>
          <a:xfrm>
            <a:off x="1620000" y="10109880"/>
            <a:ext cx="1423116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8" name="Google Shape;28;p9"/>
          <p:cNvSpPr txBox="1"/>
          <p:nvPr>
            <p:ph idx="2" type="body"/>
          </p:nvPr>
        </p:nvSpPr>
        <p:spPr>
          <a:xfrm>
            <a:off x="16563240" y="10109880"/>
            <a:ext cx="14231160" cy="250585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9" name="Google Shape;29;p9"/>
          <p:cNvSpPr txBox="1"/>
          <p:nvPr>
            <p:ph idx="3" type="body"/>
          </p:nvPr>
        </p:nvSpPr>
        <p:spPr>
          <a:xfrm>
            <a:off x="1620000" y="23198400"/>
            <a:ext cx="1423116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30" name="Shape 30"/>
        <p:cNvGrpSpPr/>
        <p:nvPr/>
      </p:nvGrpSpPr>
      <p:grpSpPr>
        <a:xfrm>
          <a:off x="0" y="0"/>
          <a:ext cx="0" cy="0"/>
          <a:chOff x="0" y="0"/>
          <a:chExt cx="0" cy="0"/>
        </a:xfrm>
      </p:grpSpPr>
      <p:sp>
        <p:nvSpPr>
          <p:cNvPr id="31" name="Google Shape;31;p10"/>
          <p:cNvSpPr txBox="1"/>
          <p:nvPr>
            <p:ph type="title"/>
          </p:nvPr>
        </p:nvSpPr>
        <p:spPr>
          <a:xfrm>
            <a:off x="2430360" y="13421520"/>
            <a:ext cx="27543240" cy="92606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10"/>
          <p:cNvSpPr txBox="1"/>
          <p:nvPr>
            <p:ph idx="1" type="body"/>
          </p:nvPr>
        </p:nvSpPr>
        <p:spPr>
          <a:xfrm>
            <a:off x="1620000" y="10109880"/>
            <a:ext cx="14231160" cy="250585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3" name="Google Shape;33;p10"/>
          <p:cNvSpPr txBox="1"/>
          <p:nvPr>
            <p:ph idx="2" type="body"/>
          </p:nvPr>
        </p:nvSpPr>
        <p:spPr>
          <a:xfrm>
            <a:off x="16563240" y="10109880"/>
            <a:ext cx="1423116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4" name="Google Shape;34;p10"/>
          <p:cNvSpPr txBox="1"/>
          <p:nvPr>
            <p:ph idx="3" type="body"/>
          </p:nvPr>
        </p:nvSpPr>
        <p:spPr>
          <a:xfrm>
            <a:off x="16563240" y="23198400"/>
            <a:ext cx="1423116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35" name="Shape 35"/>
        <p:cNvGrpSpPr/>
        <p:nvPr/>
      </p:nvGrpSpPr>
      <p:grpSpPr>
        <a:xfrm>
          <a:off x="0" y="0"/>
          <a:ext cx="0" cy="0"/>
          <a:chOff x="0" y="0"/>
          <a:chExt cx="0" cy="0"/>
        </a:xfrm>
      </p:grpSpPr>
      <p:sp>
        <p:nvSpPr>
          <p:cNvPr id="36" name="Google Shape;36;p11"/>
          <p:cNvSpPr txBox="1"/>
          <p:nvPr>
            <p:ph type="title"/>
          </p:nvPr>
        </p:nvSpPr>
        <p:spPr>
          <a:xfrm>
            <a:off x="2430360" y="13421520"/>
            <a:ext cx="27543240" cy="9260640"/>
          </a:xfrm>
          <a:prstGeom prst="rect">
            <a:avLst/>
          </a:prstGeom>
          <a:noFill/>
          <a:ln>
            <a:noFill/>
          </a:ln>
        </p:spPr>
        <p:txBody>
          <a:bodyPr anchorCtr="0" anchor="ctr" bIns="0" lIns="0" spcFirstLastPara="1" rIns="0" wrap="square" tIns="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11"/>
          <p:cNvSpPr txBox="1"/>
          <p:nvPr>
            <p:ph idx="1" type="body"/>
          </p:nvPr>
        </p:nvSpPr>
        <p:spPr>
          <a:xfrm>
            <a:off x="1620000" y="10109880"/>
            <a:ext cx="1423116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8" name="Google Shape;38;p11"/>
          <p:cNvSpPr txBox="1"/>
          <p:nvPr>
            <p:ph idx="2" type="body"/>
          </p:nvPr>
        </p:nvSpPr>
        <p:spPr>
          <a:xfrm>
            <a:off x="16563240" y="10109880"/>
            <a:ext cx="1423116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9" name="Google Shape;39;p11"/>
          <p:cNvSpPr txBox="1"/>
          <p:nvPr>
            <p:ph idx="3" type="body"/>
          </p:nvPr>
        </p:nvSpPr>
        <p:spPr>
          <a:xfrm>
            <a:off x="1620000" y="23198400"/>
            <a:ext cx="29162880" cy="119527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2430360" y="13421520"/>
            <a:ext cx="27543240" cy="9260640"/>
          </a:xfrm>
          <a:prstGeom prst="rect">
            <a:avLst/>
          </a:prstGeom>
          <a:noFill/>
          <a:ln>
            <a:noFill/>
          </a:ln>
        </p:spPr>
        <p:txBody>
          <a:bodyPr anchorCtr="0" anchor="ctr" bIns="216000" lIns="432000" spcFirstLastPara="1" rIns="432000" wrap="square" tIns="21600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0" type="dt"/>
          </p:nvPr>
        </p:nvSpPr>
        <p:spPr>
          <a:xfrm>
            <a:off x="1620360" y="40044960"/>
            <a:ext cx="7560720" cy="2300040"/>
          </a:xfrm>
          <a:prstGeom prst="rect">
            <a:avLst/>
          </a:prstGeom>
          <a:noFill/>
          <a:ln>
            <a:noFill/>
          </a:ln>
        </p:spPr>
        <p:txBody>
          <a:bodyPr anchorCtr="0" anchor="ctr" bIns="216000" lIns="432000" spcFirstLastPara="1" rIns="432000" wrap="square" tIns="216000">
            <a:noAutofit/>
          </a:bodyPr>
          <a:lstStyle>
            <a:lvl1pPr lvl="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p2"/>
          <p:cNvSpPr txBox="1"/>
          <p:nvPr>
            <p:ph idx="11" type="ftr"/>
          </p:nvPr>
        </p:nvSpPr>
        <p:spPr>
          <a:xfrm>
            <a:off x="11071440" y="40044960"/>
            <a:ext cx="10261080" cy="2300040"/>
          </a:xfrm>
          <a:prstGeom prst="rect">
            <a:avLst/>
          </a:prstGeom>
          <a:noFill/>
          <a:ln>
            <a:noFill/>
          </a:ln>
        </p:spPr>
        <p:txBody>
          <a:bodyPr anchorCtr="0" anchor="ctr" bIns="216000" lIns="432000" spcFirstLastPara="1" rIns="432000" wrap="square" tIns="216000">
            <a:noAutofit/>
          </a:bodyPr>
          <a:lstStyle>
            <a:lvl1pPr lvl="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2"/>
          <p:cNvSpPr txBox="1"/>
          <p:nvPr>
            <p:ph idx="12" type="sldNum"/>
          </p:nvPr>
        </p:nvSpPr>
        <p:spPr>
          <a:xfrm>
            <a:off x="23222880" y="40044960"/>
            <a:ext cx="7560720" cy="2300040"/>
          </a:xfrm>
          <a:prstGeom prst="rect">
            <a:avLst/>
          </a:prstGeom>
          <a:noFill/>
          <a:ln>
            <a:noFill/>
          </a:ln>
        </p:spPr>
        <p:txBody>
          <a:bodyPr anchorCtr="0" anchor="ctr" bIns="216000" lIns="432000" spcFirstLastPara="1" rIns="432000" wrap="square" tIns="216000">
            <a:noAutofit/>
          </a:bodyPr>
          <a:lstStyle>
            <a:lvl1pPr indent="0" lvl="0" marL="0" marR="0" rtl="0" algn="r">
              <a:lnSpc>
                <a:spcPct val="100000"/>
              </a:lnSpc>
              <a:spcBef>
                <a:spcPts val="0"/>
              </a:spcBef>
              <a:buNone/>
              <a:defRPr b="0" i="0" sz="5700" u="none" cap="none" strike="noStrike">
                <a:solidFill>
                  <a:srgbClr val="8B8B8B"/>
                </a:solidFill>
                <a:latin typeface="Calibri"/>
                <a:ea typeface="Calibri"/>
                <a:cs typeface="Calibri"/>
                <a:sym typeface="Calibri"/>
              </a:defRPr>
            </a:lvl1pPr>
            <a:lvl2pPr indent="0" lvl="1" marL="0" marR="0" rtl="0" algn="r">
              <a:lnSpc>
                <a:spcPct val="100000"/>
              </a:lnSpc>
              <a:spcBef>
                <a:spcPts val="0"/>
              </a:spcBef>
              <a:buNone/>
              <a:defRPr b="0" i="0" sz="5700" u="none" cap="none" strike="noStrike">
                <a:solidFill>
                  <a:srgbClr val="8B8B8B"/>
                </a:solidFill>
                <a:latin typeface="Calibri"/>
                <a:ea typeface="Calibri"/>
                <a:cs typeface="Calibri"/>
                <a:sym typeface="Calibri"/>
              </a:defRPr>
            </a:lvl2pPr>
            <a:lvl3pPr indent="0" lvl="2" marL="0" marR="0" rtl="0" algn="r">
              <a:lnSpc>
                <a:spcPct val="100000"/>
              </a:lnSpc>
              <a:spcBef>
                <a:spcPts val="0"/>
              </a:spcBef>
              <a:buNone/>
              <a:defRPr b="0" i="0" sz="5700" u="none" cap="none" strike="noStrike">
                <a:solidFill>
                  <a:srgbClr val="8B8B8B"/>
                </a:solidFill>
                <a:latin typeface="Calibri"/>
                <a:ea typeface="Calibri"/>
                <a:cs typeface="Calibri"/>
                <a:sym typeface="Calibri"/>
              </a:defRPr>
            </a:lvl3pPr>
            <a:lvl4pPr indent="0" lvl="3" marL="0" marR="0" rtl="0" algn="r">
              <a:lnSpc>
                <a:spcPct val="100000"/>
              </a:lnSpc>
              <a:spcBef>
                <a:spcPts val="0"/>
              </a:spcBef>
              <a:buNone/>
              <a:defRPr b="0" i="0" sz="5700" u="none" cap="none" strike="noStrike">
                <a:solidFill>
                  <a:srgbClr val="8B8B8B"/>
                </a:solidFill>
                <a:latin typeface="Calibri"/>
                <a:ea typeface="Calibri"/>
                <a:cs typeface="Calibri"/>
                <a:sym typeface="Calibri"/>
              </a:defRPr>
            </a:lvl4pPr>
            <a:lvl5pPr indent="0" lvl="4" marL="0" marR="0" rtl="0" algn="r">
              <a:lnSpc>
                <a:spcPct val="100000"/>
              </a:lnSpc>
              <a:spcBef>
                <a:spcPts val="0"/>
              </a:spcBef>
              <a:buNone/>
              <a:defRPr b="0" i="0" sz="5700" u="none" cap="none" strike="noStrike">
                <a:solidFill>
                  <a:srgbClr val="8B8B8B"/>
                </a:solidFill>
                <a:latin typeface="Calibri"/>
                <a:ea typeface="Calibri"/>
                <a:cs typeface="Calibri"/>
                <a:sym typeface="Calibri"/>
              </a:defRPr>
            </a:lvl5pPr>
            <a:lvl6pPr indent="0" lvl="5" marL="0" marR="0" rtl="0" algn="r">
              <a:lnSpc>
                <a:spcPct val="100000"/>
              </a:lnSpc>
              <a:spcBef>
                <a:spcPts val="0"/>
              </a:spcBef>
              <a:buNone/>
              <a:defRPr b="0" i="0" sz="5700" u="none" cap="none" strike="noStrike">
                <a:solidFill>
                  <a:srgbClr val="8B8B8B"/>
                </a:solidFill>
                <a:latin typeface="Calibri"/>
                <a:ea typeface="Calibri"/>
                <a:cs typeface="Calibri"/>
                <a:sym typeface="Calibri"/>
              </a:defRPr>
            </a:lvl6pPr>
            <a:lvl7pPr indent="0" lvl="6" marL="0" marR="0" rtl="0" algn="r">
              <a:lnSpc>
                <a:spcPct val="100000"/>
              </a:lnSpc>
              <a:spcBef>
                <a:spcPts val="0"/>
              </a:spcBef>
              <a:buNone/>
              <a:defRPr b="0" i="0" sz="5700" u="none" cap="none" strike="noStrike">
                <a:solidFill>
                  <a:srgbClr val="8B8B8B"/>
                </a:solidFill>
                <a:latin typeface="Calibri"/>
                <a:ea typeface="Calibri"/>
                <a:cs typeface="Calibri"/>
                <a:sym typeface="Calibri"/>
              </a:defRPr>
            </a:lvl7pPr>
            <a:lvl8pPr indent="0" lvl="7" marL="0" marR="0" rtl="0" algn="r">
              <a:lnSpc>
                <a:spcPct val="100000"/>
              </a:lnSpc>
              <a:spcBef>
                <a:spcPts val="0"/>
              </a:spcBef>
              <a:buNone/>
              <a:defRPr b="0" i="0" sz="5700" u="none" cap="none" strike="noStrike">
                <a:solidFill>
                  <a:srgbClr val="8B8B8B"/>
                </a:solidFill>
                <a:latin typeface="Calibri"/>
                <a:ea typeface="Calibri"/>
                <a:cs typeface="Calibri"/>
                <a:sym typeface="Calibri"/>
              </a:defRPr>
            </a:lvl8pPr>
            <a:lvl9pPr indent="0" lvl="8" marL="0" marR="0" rtl="0" algn="r">
              <a:lnSpc>
                <a:spcPct val="100000"/>
              </a:lnSpc>
              <a:spcBef>
                <a:spcPts val="0"/>
              </a:spcBef>
              <a:buNone/>
              <a:defRPr b="0" i="0" sz="5700" u="none" cap="none" strike="noStrike">
                <a:solidFill>
                  <a:srgbClr val="8B8B8B"/>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1" name="Shape 61"/>
        <p:cNvGrpSpPr/>
        <p:nvPr/>
      </p:nvGrpSpPr>
      <p:grpSpPr>
        <a:xfrm>
          <a:off x="0" y="0"/>
          <a:ext cx="0" cy="0"/>
          <a:chOff x="0" y="0"/>
          <a:chExt cx="0" cy="0"/>
        </a:xfrm>
      </p:grpSpPr>
      <p:sp>
        <p:nvSpPr>
          <p:cNvPr id="62" name="Google Shape;62;p1"/>
          <p:cNvSpPr txBox="1"/>
          <p:nvPr/>
        </p:nvSpPr>
        <p:spPr>
          <a:xfrm>
            <a:off x="0" y="5419605"/>
            <a:ext cx="32403600" cy="2571600"/>
          </a:xfrm>
          <a:prstGeom prst="rect">
            <a:avLst/>
          </a:prstGeom>
          <a:noFill/>
          <a:ln>
            <a:noFill/>
          </a:ln>
        </p:spPr>
        <p:txBody>
          <a:bodyPr anchorCtr="0" anchor="ctr" bIns="216000" lIns="432000" spcFirstLastPara="1" rIns="432000" wrap="square" tIns="216000">
            <a:normAutofit/>
          </a:bodyPr>
          <a:lstStyle/>
          <a:p>
            <a:pPr indent="0" lvl="0" marL="0" marR="0" rtl="0" algn="ctr">
              <a:lnSpc>
                <a:spcPct val="100000"/>
              </a:lnSpc>
              <a:spcBef>
                <a:spcPts val="0"/>
              </a:spcBef>
              <a:spcAft>
                <a:spcPts val="0"/>
              </a:spcAft>
              <a:buNone/>
            </a:pPr>
            <a:r>
              <a:rPr b="1" i="0" lang="pt-BR" sz="12000" u="none" cap="none" strike="noStrike">
                <a:solidFill>
                  <a:srgbClr val="002060"/>
                </a:solidFill>
                <a:latin typeface="Trebuchet MS"/>
                <a:ea typeface="Trebuchet MS"/>
                <a:cs typeface="Trebuchet MS"/>
                <a:sym typeface="Trebuchet MS"/>
              </a:rPr>
              <a:t>Título do trabalho</a:t>
            </a:r>
            <a:endParaRPr b="0" i="0" sz="12000" u="none" cap="none" strike="noStrike">
              <a:solidFill>
                <a:srgbClr val="002060"/>
              </a:solidFill>
              <a:latin typeface="Calibri"/>
              <a:ea typeface="Calibri"/>
              <a:cs typeface="Calibri"/>
              <a:sym typeface="Calibri"/>
            </a:endParaRPr>
          </a:p>
        </p:txBody>
      </p:sp>
      <p:sp>
        <p:nvSpPr>
          <p:cNvPr id="63" name="Google Shape;63;p1"/>
          <p:cNvSpPr/>
          <p:nvPr/>
        </p:nvSpPr>
        <p:spPr>
          <a:xfrm>
            <a:off x="0" y="7991210"/>
            <a:ext cx="32403600" cy="17142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rPr b="1" i="0" lang="pt-BR" sz="4500" u="none" cap="none" strike="noStrike">
                <a:solidFill>
                  <a:srgbClr val="000000"/>
                </a:solidFill>
                <a:latin typeface="Trebuchet MS"/>
                <a:ea typeface="Trebuchet MS"/>
                <a:cs typeface="Trebuchet MS"/>
                <a:sym typeface="Trebuchet MS"/>
              </a:rPr>
              <a:t>Autores:</a:t>
            </a:r>
            <a:r>
              <a:rPr b="0" i="0" lang="pt-BR" sz="4500" u="none" cap="none" strike="noStrike">
                <a:solidFill>
                  <a:srgbClr val="000000"/>
                </a:solidFill>
                <a:latin typeface="Trebuchet MS"/>
                <a:ea typeface="Trebuchet MS"/>
                <a:cs typeface="Trebuchet MS"/>
                <a:sym typeface="Trebuchet MS"/>
              </a:rPr>
              <a:t> João da Silva, Maria da Silva, José da Silva</a:t>
            </a:r>
            <a:endParaRPr b="0" i="0" sz="45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b="1" i="0" lang="pt-BR" sz="4500" u="none" cap="none" strike="noStrike">
                <a:solidFill>
                  <a:srgbClr val="000000"/>
                </a:solidFill>
                <a:latin typeface="Trebuchet MS"/>
                <a:ea typeface="Trebuchet MS"/>
                <a:cs typeface="Trebuchet MS"/>
                <a:sym typeface="Trebuchet MS"/>
              </a:rPr>
              <a:t>Orientador:</a:t>
            </a:r>
            <a:r>
              <a:rPr b="0" i="0" lang="pt-BR" sz="4500" u="none" cap="none" strike="noStrike">
                <a:solidFill>
                  <a:srgbClr val="000000"/>
                </a:solidFill>
                <a:latin typeface="Trebuchet MS"/>
                <a:ea typeface="Trebuchet MS"/>
                <a:cs typeface="Trebuchet MS"/>
                <a:sym typeface="Trebuchet MS"/>
              </a:rPr>
              <a:t> Profº Fulano da Silva</a:t>
            </a:r>
            <a:endParaRPr b="0" i="0" sz="4500" u="none" cap="none" strike="noStrike">
              <a:solidFill>
                <a:schemeClr val="dk1"/>
              </a:solidFill>
              <a:latin typeface="Arial"/>
              <a:ea typeface="Arial"/>
              <a:cs typeface="Arial"/>
              <a:sym typeface="Arial"/>
            </a:endParaRPr>
          </a:p>
        </p:txBody>
      </p:sp>
      <p:sp>
        <p:nvSpPr>
          <p:cNvPr id="64" name="Google Shape;64;p1"/>
          <p:cNvSpPr txBox="1"/>
          <p:nvPr/>
        </p:nvSpPr>
        <p:spPr>
          <a:xfrm>
            <a:off x="705375" y="10187400"/>
            <a:ext cx="15512700" cy="2571600"/>
          </a:xfrm>
          <a:prstGeom prst="rect">
            <a:avLst/>
          </a:prstGeom>
          <a:noFill/>
          <a:ln>
            <a:noFill/>
          </a:ln>
        </p:spPr>
        <p:txBody>
          <a:bodyPr anchorCtr="0" anchor="ctr" bIns="216000" lIns="432000" spcFirstLastPara="1" rIns="432000" wrap="square" tIns="216000">
            <a:normAutofit/>
          </a:bodyPr>
          <a:lstStyle/>
          <a:p>
            <a:pPr indent="0" lvl="0" marL="0" marR="0" rtl="0" algn="l">
              <a:lnSpc>
                <a:spcPct val="100000"/>
              </a:lnSpc>
              <a:spcBef>
                <a:spcPts val="0"/>
              </a:spcBef>
              <a:spcAft>
                <a:spcPts val="0"/>
              </a:spcAft>
              <a:buNone/>
            </a:pPr>
            <a:r>
              <a:rPr b="1" lang="pt-BR" sz="9000">
                <a:solidFill>
                  <a:srgbClr val="002060"/>
                </a:solidFill>
                <a:latin typeface="Trebuchet MS"/>
                <a:ea typeface="Trebuchet MS"/>
                <a:cs typeface="Trebuchet MS"/>
                <a:sym typeface="Trebuchet MS"/>
              </a:rPr>
              <a:t>Introdução</a:t>
            </a:r>
            <a:endParaRPr b="0" i="0" sz="9000" u="none" cap="none" strike="noStrike">
              <a:solidFill>
                <a:srgbClr val="002060"/>
              </a:solidFill>
              <a:latin typeface="Calibri"/>
              <a:ea typeface="Calibri"/>
              <a:cs typeface="Calibri"/>
              <a:sym typeface="Calibri"/>
            </a:endParaRPr>
          </a:p>
        </p:txBody>
      </p:sp>
      <p:sp>
        <p:nvSpPr>
          <p:cNvPr id="65" name="Google Shape;65;p1"/>
          <p:cNvSpPr txBox="1"/>
          <p:nvPr/>
        </p:nvSpPr>
        <p:spPr>
          <a:xfrm>
            <a:off x="1089725" y="12374375"/>
            <a:ext cx="14615400" cy="109590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pt-BR" sz="4400"/>
              <a:t>Lorem ipsum dolor sit amet, consectetur adipiscing elit. Ut id neque ex. In sed turpis lacus. Morbi ac erat velit. Nulla sit amet ligula odio. Lorem ipsum dolor sit amet, consectetur adipiscing elit. In congue lacinia condimentum. Donec laoreet tincidunt libero, quis varius libero facilisis et. Ut libero velit, sagittis ac congue a, tempor in erat. Suspendisse at egestas felis, eget rhoncus ligula. Aliquam dui est, commodo et tempus ac, malesuada ac elit..</a:t>
            </a:r>
            <a:endParaRPr sz="4400"/>
          </a:p>
          <a:p>
            <a:pPr indent="0" lvl="0" marL="0" rtl="0" algn="just">
              <a:spcBef>
                <a:spcPts val="0"/>
              </a:spcBef>
              <a:spcAft>
                <a:spcPts val="0"/>
              </a:spcAft>
              <a:buNone/>
            </a:pPr>
            <a:r>
              <a:t/>
            </a:r>
            <a:endParaRPr sz="4400"/>
          </a:p>
          <a:p>
            <a:pPr indent="0" lvl="0" marL="0" rtl="0" algn="just">
              <a:spcBef>
                <a:spcPts val="0"/>
              </a:spcBef>
              <a:spcAft>
                <a:spcPts val="0"/>
              </a:spcAft>
              <a:buClr>
                <a:schemeClr val="dk1"/>
              </a:buClr>
              <a:buSzPts val="1100"/>
              <a:buFont typeface="Arial"/>
              <a:buNone/>
            </a:pPr>
            <a:r>
              <a:rPr lang="pt-BR" sz="4400">
                <a:solidFill>
                  <a:schemeClr val="dk1"/>
                </a:solidFill>
              </a:rPr>
              <a:t>Lorem ipsum dolor sit amet, consectetur adipiscing elit. Ut id neque ex. In sed turpis lacus. Morbi ac erat velit. Nulla sit amet ligula odio. Lorem ipsum dolor sit amet, consectetur adipiscing elit. In congue lacinia condimentum. </a:t>
            </a:r>
            <a:endParaRPr sz="4400"/>
          </a:p>
        </p:txBody>
      </p:sp>
      <p:sp>
        <p:nvSpPr>
          <p:cNvPr id="66" name="Google Shape;66;p1"/>
          <p:cNvSpPr txBox="1"/>
          <p:nvPr/>
        </p:nvSpPr>
        <p:spPr>
          <a:xfrm>
            <a:off x="705375" y="22134750"/>
            <a:ext cx="15512700" cy="2571600"/>
          </a:xfrm>
          <a:prstGeom prst="rect">
            <a:avLst/>
          </a:prstGeom>
          <a:noFill/>
          <a:ln>
            <a:noFill/>
          </a:ln>
        </p:spPr>
        <p:txBody>
          <a:bodyPr anchorCtr="0" anchor="ctr" bIns="216000" lIns="432000" spcFirstLastPara="1" rIns="432000" wrap="square" tIns="216000">
            <a:normAutofit/>
          </a:bodyPr>
          <a:lstStyle/>
          <a:p>
            <a:pPr indent="0" lvl="0" marL="0" marR="0" rtl="0" algn="l">
              <a:lnSpc>
                <a:spcPct val="100000"/>
              </a:lnSpc>
              <a:spcBef>
                <a:spcPts val="0"/>
              </a:spcBef>
              <a:spcAft>
                <a:spcPts val="0"/>
              </a:spcAft>
              <a:buNone/>
            </a:pPr>
            <a:r>
              <a:rPr b="1" lang="pt-BR" sz="9000">
                <a:solidFill>
                  <a:srgbClr val="002060"/>
                </a:solidFill>
                <a:latin typeface="Trebuchet MS"/>
                <a:ea typeface="Trebuchet MS"/>
                <a:cs typeface="Trebuchet MS"/>
                <a:sym typeface="Trebuchet MS"/>
              </a:rPr>
              <a:t>Objetivos</a:t>
            </a:r>
            <a:endParaRPr b="0" i="0" sz="9000" u="none" cap="none" strike="noStrike">
              <a:solidFill>
                <a:srgbClr val="002060"/>
              </a:solidFill>
              <a:latin typeface="Calibri"/>
              <a:ea typeface="Calibri"/>
              <a:cs typeface="Calibri"/>
              <a:sym typeface="Calibri"/>
            </a:endParaRPr>
          </a:p>
        </p:txBody>
      </p:sp>
      <p:sp>
        <p:nvSpPr>
          <p:cNvPr id="67" name="Google Shape;67;p1"/>
          <p:cNvSpPr txBox="1"/>
          <p:nvPr/>
        </p:nvSpPr>
        <p:spPr>
          <a:xfrm>
            <a:off x="897525" y="24385825"/>
            <a:ext cx="14615400" cy="36273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pt-BR" sz="4400">
                <a:solidFill>
                  <a:schemeClr val="dk1"/>
                </a:solidFill>
              </a:rPr>
              <a:t>Lorem ipsum dolor sit amet, consectetur adipiscing elit. Ut id neque ex. In sed turpis lacus. Morbi ac erat velit. Nulla sit amet ligula odio. Lorem ipsum dolor sit amet, consectetur adipiscing elit. In congue lacinia condimentum. </a:t>
            </a:r>
            <a:endParaRPr sz="4400"/>
          </a:p>
        </p:txBody>
      </p:sp>
      <p:sp>
        <p:nvSpPr>
          <p:cNvPr id="68" name="Google Shape;68;p1"/>
          <p:cNvSpPr txBox="1"/>
          <p:nvPr/>
        </p:nvSpPr>
        <p:spPr>
          <a:xfrm>
            <a:off x="705375" y="27267825"/>
            <a:ext cx="15512700" cy="2571600"/>
          </a:xfrm>
          <a:prstGeom prst="rect">
            <a:avLst/>
          </a:prstGeom>
          <a:noFill/>
          <a:ln>
            <a:noFill/>
          </a:ln>
        </p:spPr>
        <p:txBody>
          <a:bodyPr anchorCtr="0" anchor="ctr" bIns="216000" lIns="432000" spcFirstLastPara="1" rIns="432000" wrap="square" tIns="216000">
            <a:normAutofit/>
          </a:bodyPr>
          <a:lstStyle/>
          <a:p>
            <a:pPr indent="0" lvl="0" marL="0" marR="0" rtl="0" algn="l">
              <a:lnSpc>
                <a:spcPct val="100000"/>
              </a:lnSpc>
              <a:spcBef>
                <a:spcPts val="0"/>
              </a:spcBef>
              <a:spcAft>
                <a:spcPts val="0"/>
              </a:spcAft>
              <a:buNone/>
            </a:pPr>
            <a:r>
              <a:rPr b="1" lang="pt-BR" sz="9000">
                <a:solidFill>
                  <a:srgbClr val="002060"/>
                </a:solidFill>
                <a:latin typeface="Trebuchet MS"/>
                <a:ea typeface="Trebuchet MS"/>
                <a:cs typeface="Trebuchet MS"/>
                <a:sym typeface="Trebuchet MS"/>
              </a:rPr>
              <a:t>Metodologia</a:t>
            </a:r>
            <a:endParaRPr b="0" i="0" sz="9000" u="none" cap="none" strike="noStrike">
              <a:solidFill>
                <a:srgbClr val="002060"/>
              </a:solidFill>
              <a:latin typeface="Calibri"/>
              <a:ea typeface="Calibri"/>
              <a:cs typeface="Calibri"/>
              <a:sym typeface="Calibri"/>
            </a:endParaRPr>
          </a:p>
        </p:txBody>
      </p:sp>
      <p:sp>
        <p:nvSpPr>
          <p:cNvPr id="69" name="Google Shape;69;p1"/>
          <p:cNvSpPr txBox="1"/>
          <p:nvPr/>
        </p:nvSpPr>
        <p:spPr>
          <a:xfrm>
            <a:off x="897525" y="29578400"/>
            <a:ext cx="14615400" cy="95244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pt-BR" sz="4400"/>
              <a:t>Lorem ipsum dolor sit amet, consectetur adipiscing elit. Ut id neque ex. In sed turpis lacus. Morbi ac erat velit. Nulla sit amet ligula odio. Lorem ipsum dolor sit amet, consectetur adipiscing elit. In congue lacinia condimentum. Donec laoreet tincidunt libero, quis varius libero facilisis et. Ut libero velit, sagittis ac congue a, tempor in erat. Suspendisse at egestas felis, eget rhoncus ligula. Aliquam dui est, commodo et tempus ac, malesuada ac elit. </a:t>
            </a:r>
            <a:endParaRPr sz="4400"/>
          </a:p>
          <a:p>
            <a:pPr indent="0" lvl="0" marL="0" rtl="0" algn="just">
              <a:spcBef>
                <a:spcPts val="0"/>
              </a:spcBef>
              <a:spcAft>
                <a:spcPts val="0"/>
              </a:spcAft>
              <a:buNone/>
            </a:pPr>
            <a:r>
              <a:t/>
            </a:r>
            <a:endParaRPr sz="4400"/>
          </a:p>
          <a:p>
            <a:pPr indent="0" lvl="0" marL="0" rtl="0" algn="just">
              <a:spcBef>
                <a:spcPts val="0"/>
              </a:spcBef>
              <a:spcAft>
                <a:spcPts val="0"/>
              </a:spcAft>
              <a:buNone/>
            </a:pPr>
            <a:r>
              <a:rPr lang="pt-BR" sz="4400">
                <a:solidFill>
                  <a:schemeClr val="dk1"/>
                </a:solidFill>
              </a:rPr>
              <a:t>Lorem ipsum dolor sit amet, consectetur adipiscing elit. Ut id neque ex. In sed turpis lacus. Morbi ac erat velit. Nulla sit amet ligula odio. </a:t>
            </a:r>
            <a:endParaRPr sz="4400"/>
          </a:p>
        </p:txBody>
      </p:sp>
      <p:sp>
        <p:nvSpPr>
          <p:cNvPr id="70" name="Google Shape;70;p1"/>
          <p:cNvSpPr txBox="1"/>
          <p:nvPr/>
        </p:nvSpPr>
        <p:spPr>
          <a:xfrm>
            <a:off x="16218125" y="10187400"/>
            <a:ext cx="15512700" cy="2571600"/>
          </a:xfrm>
          <a:prstGeom prst="rect">
            <a:avLst/>
          </a:prstGeom>
          <a:noFill/>
          <a:ln>
            <a:noFill/>
          </a:ln>
        </p:spPr>
        <p:txBody>
          <a:bodyPr anchorCtr="0" anchor="ctr" bIns="216000" lIns="432000" spcFirstLastPara="1" rIns="432000" wrap="square" tIns="216000">
            <a:normAutofit/>
          </a:bodyPr>
          <a:lstStyle/>
          <a:p>
            <a:pPr indent="0" lvl="0" marL="0" marR="0" rtl="0" algn="l">
              <a:lnSpc>
                <a:spcPct val="100000"/>
              </a:lnSpc>
              <a:spcBef>
                <a:spcPts val="0"/>
              </a:spcBef>
              <a:spcAft>
                <a:spcPts val="0"/>
              </a:spcAft>
              <a:buNone/>
            </a:pPr>
            <a:r>
              <a:rPr b="1" lang="pt-BR" sz="9000">
                <a:solidFill>
                  <a:srgbClr val="002060"/>
                </a:solidFill>
                <a:latin typeface="Trebuchet MS"/>
                <a:ea typeface="Trebuchet MS"/>
                <a:cs typeface="Trebuchet MS"/>
                <a:sym typeface="Trebuchet MS"/>
              </a:rPr>
              <a:t>Resultados</a:t>
            </a:r>
            <a:endParaRPr b="0" i="0" sz="9000" u="none" cap="none" strike="noStrike">
              <a:solidFill>
                <a:srgbClr val="002060"/>
              </a:solidFill>
              <a:latin typeface="Calibri"/>
              <a:ea typeface="Calibri"/>
              <a:cs typeface="Calibri"/>
              <a:sym typeface="Calibri"/>
            </a:endParaRPr>
          </a:p>
        </p:txBody>
      </p:sp>
      <p:sp>
        <p:nvSpPr>
          <p:cNvPr id="71" name="Google Shape;71;p1"/>
          <p:cNvSpPr txBox="1"/>
          <p:nvPr/>
        </p:nvSpPr>
        <p:spPr>
          <a:xfrm>
            <a:off x="16666775" y="12374375"/>
            <a:ext cx="14615400" cy="109590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pt-BR" sz="4400">
                <a:solidFill>
                  <a:schemeClr val="dk1"/>
                </a:solidFill>
              </a:rPr>
              <a:t>Lorem ipsum dolor sit amet, consectetur adipiscing elit. Ut id neque ex. In sed turpis lacus. Morbi ac erat velit. Nulla sit amet ligula odio. Lorem ipsum dolor sit amet, consectetur adipiscing elit. In congue lacinia condimentum. </a:t>
            </a:r>
            <a:endParaRPr sz="4400"/>
          </a:p>
        </p:txBody>
      </p:sp>
      <p:pic>
        <p:nvPicPr>
          <p:cNvPr id="72" name="Google Shape;72;p1"/>
          <p:cNvPicPr preferRelativeResize="0"/>
          <p:nvPr/>
        </p:nvPicPr>
        <p:blipFill>
          <a:blip r:embed="rId4">
            <a:alphaModFix/>
          </a:blip>
          <a:stretch>
            <a:fillRect/>
          </a:stretch>
        </p:blipFill>
        <p:spPr>
          <a:xfrm>
            <a:off x="18237250" y="16390350"/>
            <a:ext cx="11474449" cy="5744400"/>
          </a:xfrm>
          <a:prstGeom prst="rect">
            <a:avLst/>
          </a:prstGeom>
          <a:noFill/>
          <a:ln>
            <a:noFill/>
          </a:ln>
        </p:spPr>
      </p:pic>
      <p:sp>
        <p:nvSpPr>
          <p:cNvPr id="73" name="Google Shape;73;p1"/>
          <p:cNvSpPr txBox="1"/>
          <p:nvPr/>
        </p:nvSpPr>
        <p:spPr>
          <a:xfrm>
            <a:off x="18237250" y="22134750"/>
            <a:ext cx="9583500" cy="708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t-BR" sz="3400"/>
              <a:t>Figura 1 – exemplo de uso de ilustração.</a:t>
            </a:r>
            <a:endParaRPr sz="3400"/>
          </a:p>
        </p:txBody>
      </p:sp>
      <p:sp>
        <p:nvSpPr>
          <p:cNvPr id="74" name="Google Shape;74;p1"/>
          <p:cNvSpPr txBox="1"/>
          <p:nvPr/>
        </p:nvSpPr>
        <p:spPr>
          <a:xfrm>
            <a:off x="16218125" y="22842738"/>
            <a:ext cx="15512700" cy="2571600"/>
          </a:xfrm>
          <a:prstGeom prst="rect">
            <a:avLst/>
          </a:prstGeom>
          <a:noFill/>
          <a:ln>
            <a:noFill/>
          </a:ln>
        </p:spPr>
        <p:txBody>
          <a:bodyPr anchorCtr="0" anchor="ctr" bIns="216000" lIns="432000" spcFirstLastPara="1" rIns="432000" wrap="square" tIns="216000">
            <a:normAutofit/>
          </a:bodyPr>
          <a:lstStyle/>
          <a:p>
            <a:pPr indent="0" lvl="0" marL="0" marR="0" rtl="0" algn="l">
              <a:lnSpc>
                <a:spcPct val="100000"/>
              </a:lnSpc>
              <a:spcBef>
                <a:spcPts val="0"/>
              </a:spcBef>
              <a:spcAft>
                <a:spcPts val="0"/>
              </a:spcAft>
              <a:buNone/>
            </a:pPr>
            <a:r>
              <a:rPr b="1" lang="pt-BR" sz="9000">
                <a:solidFill>
                  <a:srgbClr val="002060"/>
                </a:solidFill>
                <a:latin typeface="Trebuchet MS"/>
                <a:ea typeface="Trebuchet MS"/>
                <a:cs typeface="Trebuchet MS"/>
                <a:sym typeface="Trebuchet MS"/>
              </a:rPr>
              <a:t>Conclusões</a:t>
            </a:r>
            <a:endParaRPr b="0" i="0" sz="9000" u="none" cap="none" strike="noStrike">
              <a:solidFill>
                <a:srgbClr val="002060"/>
              </a:solidFill>
              <a:latin typeface="Calibri"/>
              <a:ea typeface="Calibri"/>
              <a:cs typeface="Calibri"/>
              <a:sym typeface="Calibri"/>
            </a:endParaRPr>
          </a:p>
        </p:txBody>
      </p:sp>
      <p:sp>
        <p:nvSpPr>
          <p:cNvPr id="75" name="Google Shape;75;p1"/>
          <p:cNvSpPr txBox="1"/>
          <p:nvPr/>
        </p:nvSpPr>
        <p:spPr>
          <a:xfrm>
            <a:off x="16218125" y="28306863"/>
            <a:ext cx="15512700" cy="2571600"/>
          </a:xfrm>
          <a:prstGeom prst="rect">
            <a:avLst/>
          </a:prstGeom>
          <a:noFill/>
          <a:ln>
            <a:noFill/>
          </a:ln>
        </p:spPr>
        <p:txBody>
          <a:bodyPr anchorCtr="0" anchor="ctr" bIns="216000" lIns="432000" spcFirstLastPara="1" rIns="432000" wrap="square" tIns="216000">
            <a:normAutofit/>
          </a:bodyPr>
          <a:lstStyle/>
          <a:p>
            <a:pPr indent="0" lvl="0" marL="0" marR="0" rtl="0" algn="l">
              <a:lnSpc>
                <a:spcPct val="100000"/>
              </a:lnSpc>
              <a:spcBef>
                <a:spcPts val="0"/>
              </a:spcBef>
              <a:spcAft>
                <a:spcPts val="0"/>
              </a:spcAft>
              <a:buNone/>
            </a:pPr>
            <a:r>
              <a:rPr b="1" lang="pt-BR" sz="9000">
                <a:solidFill>
                  <a:srgbClr val="002060"/>
                </a:solidFill>
                <a:latin typeface="Trebuchet MS"/>
                <a:ea typeface="Trebuchet MS"/>
                <a:cs typeface="Trebuchet MS"/>
                <a:sym typeface="Trebuchet MS"/>
              </a:rPr>
              <a:t>Agradecimentos</a:t>
            </a:r>
            <a:endParaRPr b="0" i="0" sz="9000" u="none" cap="none" strike="noStrike">
              <a:solidFill>
                <a:srgbClr val="002060"/>
              </a:solidFill>
              <a:latin typeface="Calibri"/>
              <a:ea typeface="Calibri"/>
              <a:cs typeface="Calibri"/>
              <a:sym typeface="Calibri"/>
            </a:endParaRPr>
          </a:p>
        </p:txBody>
      </p:sp>
      <p:sp>
        <p:nvSpPr>
          <p:cNvPr id="76" name="Google Shape;76;p1"/>
          <p:cNvSpPr txBox="1"/>
          <p:nvPr/>
        </p:nvSpPr>
        <p:spPr>
          <a:xfrm>
            <a:off x="16218125" y="33054788"/>
            <a:ext cx="15512700" cy="2571600"/>
          </a:xfrm>
          <a:prstGeom prst="rect">
            <a:avLst/>
          </a:prstGeom>
          <a:noFill/>
          <a:ln>
            <a:noFill/>
          </a:ln>
        </p:spPr>
        <p:txBody>
          <a:bodyPr anchorCtr="0" anchor="ctr" bIns="216000" lIns="432000" spcFirstLastPara="1" rIns="432000" wrap="square" tIns="216000">
            <a:normAutofit/>
          </a:bodyPr>
          <a:lstStyle/>
          <a:p>
            <a:pPr indent="0" lvl="0" marL="0" marR="0" rtl="0" algn="l">
              <a:lnSpc>
                <a:spcPct val="100000"/>
              </a:lnSpc>
              <a:spcBef>
                <a:spcPts val="0"/>
              </a:spcBef>
              <a:spcAft>
                <a:spcPts val="0"/>
              </a:spcAft>
              <a:buNone/>
            </a:pPr>
            <a:r>
              <a:rPr b="1" lang="pt-BR" sz="9000">
                <a:solidFill>
                  <a:srgbClr val="002060"/>
                </a:solidFill>
                <a:latin typeface="Trebuchet MS"/>
                <a:ea typeface="Trebuchet MS"/>
                <a:cs typeface="Trebuchet MS"/>
                <a:sym typeface="Trebuchet MS"/>
              </a:rPr>
              <a:t>Referências</a:t>
            </a:r>
            <a:endParaRPr b="0" i="0" sz="9000" u="none" cap="none" strike="noStrike">
              <a:solidFill>
                <a:srgbClr val="002060"/>
              </a:solidFill>
              <a:latin typeface="Calibri"/>
              <a:ea typeface="Calibri"/>
              <a:cs typeface="Calibri"/>
              <a:sym typeface="Calibri"/>
            </a:endParaRPr>
          </a:p>
        </p:txBody>
      </p:sp>
      <p:sp>
        <p:nvSpPr>
          <p:cNvPr id="77" name="Google Shape;77;p1"/>
          <p:cNvSpPr txBox="1"/>
          <p:nvPr/>
        </p:nvSpPr>
        <p:spPr>
          <a:xfrm>
            <a:off x="16666775" y="25192400"/>
            <a:ext cx="14615400" cy="36273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pt-BR" sz="4400">
                <a:solidFill>
                  <a:schemeClr val="dk1"/>
                </a:solidFill>
              </a:rPr>
              <a:t>Lorem ipsum dolor sit amet, consectetur adipiscing elit. Ut id neque ex. In sed turpis lacus. Morbi ac erat velit. Nulla sit amet ligula odio. Lorem ipsum dolor sit amet, consectetur adipiscing elit. In congue lacinia condimentum. </a:t>
            </a:r>
            <a:endParaRPr sz="4400"/>
          </a:p>
        </p:txBody>
      </p:sp>
      <p:sp>
        <p:nvSpPr>
          <p:cNvPr id="78" name="Google Shape;78;p1"/>
          <p:cNvSpPr txBox="1"/>
          <p:nvPr/>
        </p:nvSpPr>
        <p:spPr>
          <a:xfrm>
            <a:off x="16666775" y="30678725"/>
            <a:ext cx="14615400" cy="27873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pt-BR" sz="4400">
                <a:solidFill>
                  <a:schemeClr val="dk1"/>
                </a:solidFill>
              </a:rPr>
              <a:t>Lorem ipsum dolor sit amet, consectetur adipiscing elit. Ut id neque ex. In sed turpis lacus. Morbi ac erat velit. Nulla sit amet ligula odio. </a:t>
            </a:r>
            <a:endParaRPr sz="4400"/>
          </a:p>
        </p:txBody>
      </p:sp>
      <p:sp>
        <p:nvSpPr>
          <p:cNvPr id="79" name="Google Shape;79;p1"/>
          <p:cNvSpPr txBox="1"/>
          <p:nvPr/>
        </p:nvSpPr>
        <p:spPr>
          <a:xfrm>
            <a:off x="16666775" y="35272100"/>
            <a:ext cx="14615400" cy="36273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pt-BR" sz="4400">
                <a:solidFill>
                  <a:schemeClr val="dk1"/>
                </a:solidFill>
              </a:rPr>
              <a:t>Lorem ipsum dolor sit amet, consectetur adipiscing elit. Ut id neque ex. In sed turpis lacus. Morbi ac erat velit. Nulla sit amet ligula odio. Lorem ipsum dolor sit amet, consectetur adipiscing elit. In congue .</a:t>
            </a:r>
            <a:endParaRPr sz="44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2022-10-10T21:45:38Z</dcterms:created>
  <dc:creator>IFSC</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Personalizados</vt:lpwstr>
  </property>
  <property fmtid="{D5CDD505-2E9C-101B-9397-08002B2CF9AE}" pid="9" name="ScaleCrop">
    <vt:bool>false</vt:bool>
  </property>
  <property fmtid="{D5CDD505-2E9C-101B-9397-08002B2CF9AE}" pid="10" name="ShareDoc">
    <vt:bool>false</vt:bool>
  </property>
  <property fmtid="{D5CDD505-2E9C-101B-9397-08002B2CF9AE}" pid="11" name="Slides">
    <vt:i4>1</vt:i4>
  </property>
</Properties>
</file>