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404050" cy="432054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 roundtripDataSignature="AMtx7mjtpLPOjE3StDwK6YOhuborPHQc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709"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2276475" y="801688"/>
            <a:ext cx="30083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620000" y="10109880"/>
            <a:ext cx="29162880" cy="25058520"/>
          </a:xfrm>
          <a:prstGeom prst="rect">
            <a:avLst/>
          </a:prstGeom>
          <a:noFill/>
          <a:ln>
            <a:noFill/>
          </a:ln>
        </p:spPr>
        <p:txBody>
          <a:bodyPr spcFirstLastPara="1" wrap="square" lIns="0" tIns="0" rIns="0" bIns="0" anchor="ctr" anchorCtr="0">
            <a:sp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1620000" y="10109880"/>
            <a:ext cx="2916288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2"/>
          <p:cNvSpPr txBox="1">
            <a:spLocks noGrp="1"/>
          </p:cNvSpPr>
          <p:nvPr>
            <p:ph type="body" idx="2"/>
          </p:nvPr>
        </p:nvSpPr>
        <p:spPr>
          <a:xfrm>
            <a:off x="1620000" y="23198400"/>
            <a:ext cx="2916288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1620000" y="1010988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13"/>
          <p:cNvSpPr txBox="1">
            <a:spLocks noGrp="1"/>
          </p:cNvSpPr>
          <p:nvPr>
            <p:ph type="body" idx="2"/>
          </p:nvPr>
        </p:nvSpPr>
        <p:spPr>
          <a:xfrm>
            <a:off x="16563240" y="1010988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13"/>
          <p:cNvSpPr txBox="1">
            <a:spLocks noGrp="1"/>
          </p:cNvSpPr>
          <p:nvPr>
            <p:ph type="body" idx="3"/>
          </p:nvPr>
        </p:nvSpPr>
        <p:spPr>
          <a:xfrm>
            <a:off x="1620000" y="2319840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13"/>
          <p:cNvSpPr txBox="1">
            <a:spLocks noGrp="1"/>
          </p:cNvSpPr>
          <p:nvPr>
            <p:ph type="body" idx="4"/>
          </p:nvPr>
        </p:nvSpPr>
        <p:spPr>
          <a:xfrm>
            <a:off x="16563240" y="2319840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1620000" y="10109880"/>
            <a:ext cx="939024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14"/>
          <p:cNvSpPr txBox="1">
            <a:spLocks noGrp="1"/>
          </p:cNvSpPr>
          <p:nvPr>
            <p:ph type="body" idx="2"/>
          </p:nvPr>
        </p:nvSpPr>
        <p:spPr>
          <a:xfrm>
            <a:off x="11480040" y="10109880"/>
            <a:ext cx="939024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14"/>
          <p:cNvSpPr txBox="1">
            <a:spLocks noGrp="1"/>
          </p:cNvSpPr>
          <p:nvPr>
            <p:ph type="body" idx="3"/>
          </p:nvPr>
        </p:nvSpPr>
        <p:spPr>
          <a:xfrm>
            <a:off x="21340440" y="10109880"/>
            <a:ext cx="939024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14"/>
          <p:cNvSpPr txBox="1">
            <a:spLocks noGrp="1"/>
          </p:cNvSpPr>
          <p:nvPr>
            <p:ph type="body" idx="4"/>
          </p:nvPr>
        </p:nvSpPr>
        <p:spPr>
          <a:xfrm>
            <a:off x="1620000" y="23198400"/>
            <a:ext cx="939024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Google Shape;56;p14"/>
          <p:cNvSpPr txBox="1">
            <a:spLocks noGrp="1"/>
          </p:cNvSpPr>
          <p:nvPr>
            <p:ph type="body" idx="5"/>
          </p:nvPr>
        </p:nvSpPr>
        <p:spPr>
          <a:xfrm>
            <a:off x="11480040" y="23198400"/>
            <a:ext cx="939024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4"/>
          <p:cNvSpPr txBox="1">
            <a:spLocks noGrp="1"/>
          </p:cNvSpPr>
          <p:nvPr>
            <p:ph type="body" idx="6"/>
          </p:nvPr>
        </p:nvSpPr>
        <p:spPr>
          <a:xfrm>
            <a:off x="21340440" y="23198400"/>
            <a:ext cx="939024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4"/>
        <p:cNvGrpSpPr/>
        <p:nvPr/>
      </p:nvGrpSpPr>
      <p:grpSpPr>
        <a:xfrm>
          <a:off x="0" y="0"/>
          <a:ext cx="0" cy="0"/>
          <a:chOff x="0" y="0"/>
          <a:chExt cx="0" cy="0"/>
        </a:xfrm>
      </p:grpSpPr>
      <p:sp>
        <p:nvSpPr>
          <p:cNvPr id="15" name="Google Shape;15;p5"/>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5"/>
          <p:cNvSpPr txBox="1">
            <a:spLocks noGrp="1"/>
          </p:cNvSpPr>
          <p:nvPr>
            <p:ph type="body" idx="1"/>
          </p:nvPr>
        </p:nvSpPr>
        <p:spPr>
          <a:xfrm>
            <a:off x="1620000" y="10109880"/>
            <a:ext cx="29162880" cy="250585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1620000" y="10109880"/>
            <a:ext cx="14231160" cy="250585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6"/>
          <p:cNvSpPr txBox="1">
            <a:spLocks noGrp="1"/>
          </p:cNvSpPr>
          <p:nvPr>
            <p:ph type="body" idx="2"/>
          </p:nvPr>
        </p:nvSpPr>
        <p:spPr>
          <a:xfrm>
            <a:off x="16563240" y="10109880"/>
            <a:ext cx="14231160" cy="250585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3"/>
        <p:cNvGrpSpPr/>
        <p:nvPr/>
      </p:nvGrpSpPr>
      <p:grpSpPr>
        <a:xfrm>
          <a:off x="0" y="0"/>
          <a:ext cx="0" cy="0"/>
          <a:chOff x="0" y="0"/>
          <a:chExt cx="0" cy="0"/>
        </a:xfrm>
      </p:grpSpPr>
      <p:sp>
        <p:nvSpPr>
          <p:cNvPr id="24" name="Google Shape;24;p8"/>
          <p:cNvSpPr txBox="1">
            <a:spLocks noGrp="1"/>
          </p:cNvSpPr>
          <p:nvPr>
            <p:ph type="subTitle" idx="1"/>
          </p:nvPr>
        </p:nvSpPr>
        <p:spPr>
          <a:xfrm>
            <a:off x="2430360" y="13421520"/>
            <a:ext cx="27543240" cy="42928200"/>
          </a:xfrm>
          <a:prstGeom prst="rect">
            <a:avLst/>
          </a:prstGeom>
          <a:noFill/>
          <a:ln>
            <a:noFill/>
          </a:ln>
        </p:spPr>
        <p:txBody>
          <a:bodyPr spcFirstLastPara="1" wrap="square" lIns="0" tIns="0" rIns="0" bIns="0" anchor="ctr" anchorCtr="0">
            <a:sp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1620000" y="1010988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16563240" y="10109880"/>
            <a:ext cx="14231160" cy="250585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1620000" y="2319840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1620000" y="10109880"/>
            <a:ext cx="14231160" cy="250585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10"/>
          <p:cNvSpPr txBox="1">
            <a:spLocks noGrp="1"/>
          </p:cNvSpPr>
          <p:nvPr>
            <p:ph type="body" idx="2"/>
          </p:nvPr>
        </p:nvSpPr>
        <p:spPr>
          <a:xfrm>
            <a:off x="16563240" y="1010988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Google Shape;34;p10"/>
          <p:cNvSpPr txBox="1">
            <a:spLocks noGrp="1"/>
          </p:cNvSpPr>
          <p:nvPr>
            <p:ph type="body" idx="3"/>
          </p:nvPr>
        </p:nvSpPr>
        <p:spPr>
          <a:xfrm>
            <a:off x="16563240" y="2319840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2430360" y="13421520"/>
            <a:ext cx="27543240" cy="92606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1620000" y="1010988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11"/>
          <p:cNvSpPr txBox="1">
            <a:spLocks noGrp="1"/>
          </p:cNvSpPr>
          <p:nvPr>
            <p:ph type="body" idx="2"/>
          </p:nvPr>
        </p:nvSpPr>
        <p:spPr>
          <a:xfrm>
            <a:off x="16563240" y="10109880"/>
            <a:ext cx="1423116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11"/>
          <p:cNvSpPr txBox="1">
            <a:spLocks noGrp="1"/>
          </p:cNvSpPr>
          <p:nvPr>
            <p:ph type="body" idx="3"/>
          </p:nvPr>
        </p:nvSpPr>
        <p:spPr>
          <a:xfrm>
            <a:off x="1620000" y="23198400"/>
            <a:ext cx="29162880" cy="1195272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430360" y="13421520"/>
            <a:ext cx="27543240" cy="9260640"/>
          </a:xfrm>
          <a:prstGeom prst="rect">
            <a:avLst/>
          </a:prstGeom>
          <a:noFill/>
          <a:ln>
            <a:noFill/>
          </a:ln>
        </p:spPr>
        <p:txBody>
          <a:bodyPr spcFirstLastPara="1" wrap="square" lIns="432000" tIns="216000" rIns="432000" bIns="2160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dt" idx="10"/>
          </p:nvPr>
        </p:nvSpPr>
        <p:spPr>
          <a:xfrm>
            <a:off x="1620360" y="40044960"/>
            <a:ext cx="7560720" cy="2300040"/>
          </a:xfrm>
          <a:prstGeom prst="rect">
            <a:avLst/>
          </a:prstGeom>
          <a:noFill/>
          <a:ln>
            <a:noFill/>
          </a:ln>
        </p:spPr>
        <p:txBody>
          <a:bodyPr spcFirstLastPara="1" wrap="square" lIns="432000" tIns="216000" rIns="432000" bIns="2160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p2"/>
          <p:cNvSpPr txBox="1">
            <a:spLocks noGrp="1"/>
          </p:cNvSpPr>
          <p:nvPr>
            <p:ph type="ftr" idx="11"/>
          </p:nvPr>
        </p:nvSpPr>
        <p:spPr>
          <a:xfrm>
            <a:off x="11071440" y="40044960"/>
            <a:ext cx="10261080" cy="2300040"/>
          </a:xfrm>
          <a:prstGeom prst="rect">
            <a:avLst/>
          </a:prstGeom>
          <a:noFill/>
          <a:ln>
            <a:noFill/>
          </a:ln>
        </p:spPr>
        <p:txBody>
          <a:bodyPr spcFirstLastPara="1" wrap="square" lIns="432000" tIns="216000" rIns="432000" bIns="2160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sldNum" idx="12"/>
          </p:nvPr>
        </p:nvSpPr>
        <p:spPr>
          <a:xfrm>
            <a:off x="23222880" y="40044960"/>
            <a:ext cx="7560720" cy="2300040"/>
          </a:xfrm>
          <a:prstGeom prst="rect">
            <a:avLst/>
          </a:prstGeom>
          <a:noFill/>
          <a:ln>
            <a:noFill/>
          </a:ln>
        </p:spPr>
        <p:txBody>
          <a:bodyPr spcFirstLastPara="1" wrap="square" lIns="432000" tIns="216000" rIns="432000" bIns="216000" anchor="ctr" anchorCtr="0">
            <a:noAutofit/>
          </a:bodyPr>
          <a:lstStyle>
            <a:lvl1pPr marL="0" marR="0" lvl="0" indent="0" algn="r" rtl="0">
              <a:lnSpc>
                <a:spcPct val="100000"/>
              </a:lnSpc>
              <a:spcBef>
                <a:spcPts val="0"/>
              </a:spcBef>
              <a:buNone/>
              <a:defRPr sz="57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buNone/>
              <a:defRPr sz="57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buNone/>
              <a:defRPr sz="57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buNone/>
              <a:defRPr sz="57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buNone/>
              <a:defRPr sz="57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buNone/>
              <a:defRPr sz="57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buNone/>
              <a:defRPr sz="57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buNone/>
              <a:defRPr sz="57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buNone/>
              <a:defRPr sz="57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2" name="Retângulo 1">
            <a:extLst>
              <a:ext uri="{FF2B5EF4-FFF2-40B4-BE49-F238E27FC236}">
                <a16:creationId xmlns:a16="http://schemas.microsoft.com/office/drawing/2014/main" id="{70679315-A01F-AC53-E993-A4B24B10A136}"/>
              </a:ext>
            </a:extLst>
          </p:cNvPr>
          <p:cNvSpPr/>
          <p:nvPr/>
        </p:nvSpPr>
        <p:spPr>
          <a:xfrm>
            <a:off x="0" y="-1"/>
            <a:ext cx="32404050" cy="4928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24799DCB-2F96-C80E-A89C-1FFBC535B046}"/>
              </a:ext>
            </a:extLst>
          </p:cNvPr>
          <p:cNvSpPr/>
          <p:nvPr/>
        </p:nvSpPr>
        <p:spPr>
          <a:xfrm>
            <a:off x="8534400" y="39370000"/>
            <a:ext cx="7848600" cy="2819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534A6945-0E62-AAC2-151E-07DECE716C8E}"/>
              </a:ext>
            </a:extLst>
          </p:cNvPr>
          <p:cNvGrpSpPr/>
          <p:nvPr/>
        </p:nvGrpSpPr>
        <p:grpSpPr>
          <a:xfrm>
            <a:off x="720629" y="392293"/>
            <a:ext cx="30727494" cy="41695507"/>
            <a:chOff x="720629" y="392293"/>
            <a:chExt cx="30727494" cy="41695507"/>
          </a:xfrm>
        </p:grpSpPr>
        <p:pic>
          <p:nvPicPr>
            <p:cNvPr id="4" name="Imagem 3" descr="Uma imagem contendo Logotipo&#10;&#10;Descrição gerada automaticamente">
              <a:extLst>
                <a:ext uri="{FF2B5EF4-FFF2-40B4-BE49-F238E27FC236}">
                  <a16:creationId xmlns:a16="http://schemas.microsoft.com/office/drawing/2014/main" id="{4BB19492-B050-6796-C7FC-9E5779661A6A}"/>
                </a:ext>
              </a:extLst>
            </p:cNvPr>
            <p:cNvPicPr>
              <a:picLocks noChangeAspect="1"/>
            </p:cNvPicPr>
            <p:nvPr/>
          </p:nvPicPr>
          <p:blipFill>
            <a:blip r:embed="rId4"/>
            <a:stretch>
              <a:fillRect/>
            </a:stretch>
          </p:blipFill>
          <p:spPr>
            <a:xfrm>
              <a:off x="720629" y="392293"/>
              <a:ext cx="13681172" cy="5881513"/>
            </a:xfrm>
            <a:prstGeom prst="rect">
              <a:avLst/>
            </a:prstGeom>
          </p:spPr>
        </p:pic>
        <p:pic>
          <p:nvPicPr>
            <p:cNvPr id="12" name="Imagem 11" descr="Forma&#10;&#10;Descrição gerada automaticamente com confiança média">
              <a:extLst>
                <a:ext uri="{FF2B5EF4-FFF2-40B4-BE49-F238E27FC236}">
                  <a16:creationId xmlns:a16="http://schemas.microsoft.com/office/drawing/2014/main" id="{9E7ADBB5-5ED1-F1BC-C20E-C34E2BEB5BEF}"/>
                </a:ext>
              </a:extLst>
            </p:cNvPr>
            <p:cNvPicPr>
              <a:picLocks noChangeAspect="1"/>
            </p:cNvPicPr>
            <p:nvPr/>
          </p:nvPicPr>
          <p:blipFill>
            <a:blip r:embed="rId5"/>
            <a:stretch>
              <a:fillRect/>
            </a:stretch>
          </p:blipFill>
          <p:spPr>
            <a:xfrm>
              <a:off x="9146662" y="40079857"/>
              <a:ext cx="7515738" cy="2007943"/>
            </a:xfrm>
            <a:prstGeom prst="rect">
              <a:avLst/>
            </a:prstGeom>
          </p:spPr>
        </p:pic>
        <p:sp>
          <p:nvSpPr>
            <p:cNvPr id="14" name="Retângulo 13">
              <a:extLst>
                <a:ext uri="{FF2B5EF4-FFF2-40B4-BE49-F238E27FC236}">
                  <a16:creationId xmlns:a16="http://schemas.microsoft.com/office/drawing/2014/main" id="{66100644-D463-14D8-5842-71E4EE4F2C15}"/>
                </a:ext>
              </a:extLst>
            </p:cNvPr>
            <p:cNvSpPr/>
            <p:nvPr/>
          </p:nvSpPr>
          <p:spPr>
            <a:xfrm>
              <a:off x="1041400" y="37769800"/>
              <a:ext cx="3004820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descr="Uma imagem contendo objeto, relógio&#10;&#10;Descrição gerada automaticamente">
              <a:extLst>
                <a:ext uri="{FF2B5EF4-FFF2-40B4-BE49-F238E27FC236}">
                  <a16:creationId xmlns:a16="http://schemas.microsoft.com/office/drawing/2014/main" id="{E88F3DAD-57B4-F533-026D-CD721FD4B22C}"/>
                </a:ext>
              </a:extLst>
            </p:cNvPr>
            <p:cNvPicPr>
              <a:picLocks noChangeAspect="1"/>
            </p:cNvPicPr>
            <p:nvPr/>
          </p:nvPicPr>
          <p:blipFill>
            <a:blip r:embed="rId6"/>
            <a:stretch>
              <a:fillRect/>
            </a:stretch>
          </p:blipFill>
          <p:spPr>
            <a:xfrm>
              <a:off x="28016200" y="742729"/>
              <a:ext cx="3431923" cy="4114893"/>
            </a:xfrm>
            <a:prstGeom prst="rect">
              <a:avLst/>
            </a:prstGeom>
          </p:spPr>
        </p:pic>
      </p:grpSp>
      <p:sp>
        <p:nvSpPr>
          <p:cNvPr id="5" name="Google Shape;62;p1">
            <a:extLst>
              <a:ext uri="{FF2B5EF4-FFF2-40B4-BE49-F238E27FC236}">
                <a16:creationId xmlns:a16="http://schemas.microsoft.com/office/drawing/2014/main" id="{B455FF73-7528-5AEF-2F30-9B8B0953A297}"/>
              </a:ext>
            </a:extLst>
          </p:cNvPr>
          <p:cNvSpPr txBox="1"/>
          <p:nvPr/>
        </p:nvSpPr>
        <p:spPr>
          <a:xfrm>
            <a:off x="0" y="5419605"/>
            <a:ext cx="32403600" cy="2571600"/>
          </a:xfrm>
          <a:prstGeom prst="rect">
            <a:avLst/>
          </a:prstGeom>
          <a:noFill/>
          <a:ln>
            <a:noFill/>
          </a:ln>
        </p:spPr>
        <p:txBody>
          <a:bodyPr spcFirstLastPara="1" wrap="square" lIns="432000" tIns="216000" rIns="432000" bIns="216000" anchor="ctr" anchorCtr="0">
            <a:normAutofit/>
          </a:bodyPr>
          <a:lstStyle/>
          <a:p>
            <a:pPr marL="0" marR="0" lvl="0" indent="0" algn="ctr" rtl="0">
              <a:lnSpc>
                <a:spcPct val="100000"/>
              </a:lnSpc>
              <a:spcBef>
                <a:spcPts val="0"/>
              </a:spcBef>
              <a:spcAft>
                <a:spcPts val="0"/>
              </a:spcAft>
              <a:buNone/>
            </a:pPr>
            <a:r>
              <a:rPr lang="pt-BR" sz="12000" b="1" i="0" u="none" strike="noStrike" cap="none" dirty="0">
                <a:solidFill>
                  <a:srgbClr val="002060"/>
                </a:solidFill>
                <a:latin typeface="Trebuchet MS"/>
                <a:ea typeface="Trebuchet MS"/>
                <a:cs typeface="Trebuchet MS"/>
                <a:sym typeface="Trebuchet MS"/>
              </a:rPr>
              <a:t>Título do trabalho</a:t>
            </a:r>
            <a:endParaRPr sz="12000" b="0" i="0" u="none" strike="noStrike" cap="none" dirty="0">
              <a:solidFill>
                <a:srgbClr val="002060"/>
              </a:solidFill>
              <a:latin typeface="Calibri"/>
              <a:ea typeface="Calibri"/>
              <a:cs typeface="Calibri"/>
              <a:sym typeface="Calibri"/>
            </a:endParaRPr>
          </a:p>
        </p:txBody>
      </p:sp>
      <p:sp>
        <p:nvSpPr>
          <p:cNvPr id="6" name="Google Shape;63;p1">
            <a:extLst>
              <a:ext uri="{FF2B5EF4-FFF2-40B4-BE49-F238E27FC236}">
                <a16:creationId xmlns:a16="http://schemas.microsoft.com/office/drawing/2014/main" id="{AD4EA6B5-2852-439B-A8AA-83E5206572C5}"/>
              </a:ext>
            </a:extLst>
          </p:cNvPr>
          <p:cNvSpPr/>
          <p:nvPr/>
        </p:nvSpPr>
        <p:spPr>
          <a:xfrm>
            <a:off x="0" y="7991210"/>
            <a:ext cx="32403600" cy="1714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pt-BR" sz="4500" b="1" i="0" u="none" strike="noStrike" cap="none">
                <a:solidFill>
                  <a:srgbClr val="000000"/>
                </a:solidFill>
                <a:latin typeface="Trebuchet MS"/>
                <a:ea typeface="Trebuchet MS"/>
                <a:cs typeface="Trebuchet MS"/>
                <a:sym typeface="Trebuchet MS"/>
              </a:rPr>
              <a:t>Autores:</a:t>
            </a:r>
            <a:r>
              <a:rPr lang="pt-BR" sz="4500" b="0" i="0" u="none" strike="noStrike" cap="none">
                <a:solidFill>
                  <a:srgbClr val="000000"/>
                </a:solidFill>
                <a:latin typeface="Trebuchet MS"/>
                <a:ea typeface="Trebuchet MS"/>
                <a:cs typeface="Trebuchet MS"/>
                <a:sym typeface="Trebuchet MS"/>
              </a:rPr>
              <a:t> João da Silva, Maria da Silva, José da Silva</a:t>
            </a:r>
            <a:endParaRPr sz="4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pt-BR" sz="4500" b="1" i="0" u="none" strike="noStrike" cap="none">
                <a:solidFill>
                  <a:srgbClr val="000000"/>
                </a:solidFill>
                <a:latin typeface="Trebuchet MS"/>
                <a:ea typeface="Trebuchet MS"/>
                <a:cs typeface="Trebuchet MS"/>
                <a:sym typeface="Trebuchet MS"/>
              </a:rPr>
              <a:t>Orientador:</a:t>
            </a:r>
            <a:r>
              <a:rPr lang="pt-BR" sz="4500" b="0" i="0" u="none" strike="noStrike" cap="none">
                <a:solidFill>
                  <a:srgbClr val="000000"/>
                </a:solidFill>
                <a:latin typeface="Trebuchet MS"/>
                <a:ea typeface="Trebuchet MS"/>
                <a:cs typeface="Trebuchet MS"/>
                <a:sym typeface="Trebuchet MS"/>
              </a:rPr>
              <a:t> Profº Fulano da Silva</a:t>
            </a:r>
            <a:endParaRPr sz="4500" b="0" i="0" u="none" strike="noStrike" cap="none">
              <a:solidFill>
                <a:schemeClr val="dk1"/>
              </a:solidFill>
              <a:latin typeface="Arial"/>
              <a:ea typeface="Arial"/>
              <a:cs typeface="Arial"/>
              <a:sym typeface="Arial"/>
            </a:endParaRPr>
          </a:p>
        </p:txBody>
      </p:sp>
      <p:sp>
        <p:nvSpPr>
          <p:cNvPr id="7" name="Google Shape;64;p1">
            <a:extLst>
              <a:ext uri="{FF2B5EF4-FFF2-40B4-BE49-F238E27FC236}">
                <a16:creationId xmlns:a16="http://schemas.microsoft.com/office/drawing/2014/main" id="{7F80BC38-0470-E718-17F9-D67C1C9335F1}"/>
              </a:ext>
            </a:extLst>
          </p:cNvPr>
          <p:cNvSpPr txBox="1"/>
          <p:nvPr/>
        </p:nvSpPr>
        <p:spPr>
          <a:xfrm>
            <a:off x="705375" y="10187400"/>
            <a:ext cx="15512700" cy="2571600"/>
          </a:xfrm>
          <a:prstGeom prst="rect">
            <a:avLst/>
          </a:prstGeom>
          <a:noFill/>
          <a:ln>
            <a:noFill/>
          </a:ln>
        </p:spPr>
        <p:txBody>
          <a:bodyPr spcFirstLastPara="1" wrap="square" lIns="432000" tIns="216000" rIns="432000" bIns="216000" anchor="ctr" anchorCtr="0">
            <a:normAutofit/>
          </a:bodyPr>
          <a:lstStyle/>
          <a:p>
            <a:pPr marL="0" marR="0" lvl="0" indent="0" algn="l" rtl="0">
              <a:lnSpc>
                <a:spcPct val="100000"/>
              </a:lnSpc>
              <a:spcBef>
                <a:spcPts val="0"/>
              </a:spcBef>
              <a:spcAft>
                <a:spcPts val="0"/>
              </a:spcAft>
              <a:buNone/>
            </a:pPr>
            <a:r>
              <a:rPr lang="pt-BR" sz="9000" b="1">
                <a:solidFill>
                  <a:srgbClr val="002060"/>
                </a:solidFill>
                <a:latin typeface="Trebuchet MS"/>
                <a:ea typeface="Trebuchet MS"/>
                <a:cs typeface="Trebuchet MS"/>
                <a:sym typeface="Trebuchet MS"/>
              </a:rPr>
              <a:t>Introdução</a:t>
            </a:r>
            <a:endParaRPr sz="9000" b="0" i="0" u="none" strike="noStrike" cap="none">
              <a:solidFill>
                <a:srgbClr val="002060"/>
              </a:solidFill>
              <a:latin typeface="Calibri"/>
              <a:ea typeface="Calibri"/>
              <a:cs typeface="Calibri"/>
              <a:sym typeface="Calibri"/>
            </a:endParaRPr>
          </a:p>
        </p:txBody>
      </p:sp>
      <p:sp>
        <p:nvSpPr>
          <p:cNvPr id="8" name="Google Shape;65;p1">
            <a:extLst>
              <a:ext uri="{FF2B5EF4-FFF2-40B4-BE49-F238E27FC236}">
                <a16:creationId xmlns:a16="http://schemas.microsoft.com/office/drawing/2014/main" id="{F7E723F1-01CB-06D5-2FBB-6F2341740BBD}"/>
              </a:ext>
            </a:extLst>
          </p:cNvPr>
          <p:cNvSpPr txBox="1"/>
          <p:nvPr/>
        </p:nvSpPr>
        <p:spPr>
          <a:xfrm>
            <a:off x="1089725" y="12374375"/>
            <a:ext cx="14615400" cy="10959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4400"/>
              <a:t>Lorem ipsum dolor sit amet, consectetur adipiscing elit. Ut id neque ex. In sed turpis lacus. Morbi ac erat velit. Nulla sit amet ligula odio. Lorem ipsum dolor sit amet, consectetur adipiscing elit. In congue lacinia condimentum. Donec laoreet tincidunt libero, quis varius libero facilisis et. Ut libero velit, sagittis ac congue a, tempor in erat. Suspendisse at egestas felis, eget rhoncus ligula. Aliquam dui est, commodo et tempus ac, malesuada ac elit..</a:t>
            </a:r>
            <a:endParaRPr sz="4400"/>
          </a:p>
          <a:p>
            <a:pPr marL="0" lvl="0" indent="0" algn="just" rtl="0">
              <a:spcBef>
                <a:spcPts val="0"/>
              </a:spcBef>
              <a:spcAft>
                <a:spcPts val="0"/>
              </a:spcAft>
              <a:buNone/>
            </a:pPr>
            <a:endParaRPr sz="4400"/>
          </a:p>
          <a:p>
            <a:pPr marL="0" lvl="0" indent="0" algn="just" rtl="0">
              <a:spcBef>
                <a:spcPts val="0"/>
              </a:spcBef>
              <a:spcAft>
                <a:spcPts val="0"/>
              </a:spcAft>
              <a:buClr>
                <a:schemeClr val="dk1"/>
              </a:buClr>
              <a:buSzPts val="1100"/>
              <a:buFont typeface="Arial"/>
              <a:buNone/>
            </a:pPr>
            <a:r>
              <a:rPr lang="pt-BR" sz="4400">
                <a:solidFill>
                  <a:schemeClr val="dk1"/>
                </a:solidFill>
              </a:rPr>
              <a:t>Lorem ipsum dolor sit amet, consectetur adipiscing elit. Ut id neque ex. In sed turpis lacus. Morbi ac erat velit. Nulla sit amet ligula odio. Lorem ipsum dolor sit amet, consectetur adipiscing elit. In congue lacinia condimentum. </a:t>
            </a:r>
            <a:endParaRPr sz="4400"/>
          </a:p>
        </p:txBody>
      </p:sp>
      <p:sp>
        <p:nvSpPr>
          <p:cNvPr id="9" name="Google Shape;66;p1">
            <a:extLst>
              <a:ext uri="{FF2B5EF4-FFF2-40B4-BE49-F238E27FC236}">
                <a16:creationId xmlns:a16="http://schemas.microsoft.com/office/drawing/2014/main" id="{97FA7980-9928-386F-E990-EF938A4CABF8}"/>
              </a:ext>
            </a:extLst>
          </p:cNvPr>
          <p:cNvSpPr txBox="1"/>
          <p:nvPr/>
        </p:nvSpPr>
        <p:spPr>
          <a:xfrm>
            <a:off x="705375" y="22134750"/>
            <a:ext cx="15512700" cy="2571600"/>
          </a:xfrm>
          <a:prstGeom prst="rect">
            <a:avLst/>
          </a:prstGeom>
          <a:noFill/>
          <a:ln>
            <a:noFill/>
          </a:ln>
        </p:spPr>
        <p:txBody>
          <a:bodyPr spcFirstLastPara="1" wrap="square" lIns="432000" tIns="216000" rIns="432000" bIns="216000" anchor="ctr" anchorCtr="0">
            <a:normAutofit/>
          </a:bodyPr>
          <a:lstStyle/>
          <a:p>
            <a:pPr marL="0" marR="0" lvl="0" indent="0" algn="l" rtl="0">
              <a:lnSpc>
                <a:spcPct val="100000"/>
              </a:lnSpc>
              <a:spcBef>
                <a:spcPts val="0"/>
              </a:spcBef>
              <a:spcAft>
                <a:spcPts val="0"/>
              </a:spcAft>
              <a:buNone/>
            </a:pPr>
            <a:r>
              <a:rPr lang="pt-BR" sz="9000" b="1">
                <a:solidFill>
                  <a:srgbClr val="002060"/>
                </a:solidFill>
                <a:latin typeface="Trebuchet MS"/>
                <a:ea typeface="Trebuchet MS"/>
                <a:cs typeface="Trebuchet MS"/>
                <a:sym typeface="Trebuchet MS"/>
              </a:rPr>
              <a:t>Objetivos</a:t>
            </a:r>
            <a:endParaRPr sz="9000" b="0" i="0" u="none" strike="noStrike" cap="none">
              <a:solidFill>
                <a:srgbClr val="002060"/>
              </a:solidFill>
              <a:latin typeface="Calibri"/>
              <a:ea typeface="Calibri"/>
              <a:cs typeface="Calibri"/>
              <a:sym typeface="Calibri"/>
            </a:endParaRPr>
          </a:p>
        </p:txBody>
      </p:sp>
      <p:sp>
        <p:nvSpPr>
          <p:cNvPr id="10" name="Google Shape;67;p1">
            <a:extLst>
              <a:ext uri="{FF2B5EF4-FFF2-40B4-BE49-F238E27FC236}">
                <a16:creationId xmlns:a16="http://schemas.microsoft.com/office/drawing/2014/main" id="{71A8DA35-BB8C-2D20-66C1-49037D5F235D}"/>
              </a:ext>
            </a:extLst>
          </p:cNvPr>
          <p:cNvSpPr txBox="1"/>
          <p:nvPr/>
        </p:nvSpPr>
        <p:spPr>
          <a:xfrm>
            <a:off x="897525" y="24385825"/>
            <a:ext cx="14615400" cy="3627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4400">
                <a:solidFill>
                  <a:schemeClr val="dk1"/>
                </a:solidFill>
              </a:rPr>
              <a:t>Lorem ipsum dolor sit amet, consectetur adipiscing elit. Ut id neque ex. In sed turpis lacus. Morbi ac erat velit. Nulla sit amet ligula odio. Lorem ipsum dolor sit amet, consectetur adipiscing elit. In congue lacinia condimentum. </a:t>
            </a:r>
            <a:endParaRPr sz="4400"/>
          </a:p>
        </p:txBody>
      </p:sp>
      <p:sp>
        <p:nvSpPr>
          <p:cNvPr id="11" name="Google Shape;68;p1">
            <a:extLst>
              <a:ext uri="{FF2B5EF4-FFF2-40B4-BE49-F238E27FC236}">
                <a16:creationId xmlns:a16="http://schemas.microsoft.com/office/drawing/2014/main" id="{C597E1EB-76A3-1D2D-28F3-9DD1FFF7DF6B}"/>
              </a:ext>
            </a:extLst>
          </p:cNvPr>
          <p:cNvSpPr txBox="1"/>
          <p:nvPr/>
        </p:nvSpPr>
        <p:spPr>
          <a:xfrm>
            <a:off x="705375" y="27267825"/>
            <a:ext cx="15512700" cy="2571600"/>
          </a:xfrm>
          <a:prstGeom prst="rect">
            <a:avLst/>
          </a:prstGeom>
          <a:noFill/>
          <a:ln>
            <a:noFill/>
          </a:ln>
        </p:spPr>
        <p:txBody>
          <a:bodyPr spcFirstLastPara="1" wrap="square" lIns="432000" tIns="216000" rIns="432000" bIns="216000" anchor="ctr" anchorCtr="0">
            <a:normAutofit/>
          </a:bodyPr>
          <a:lstStyle/>
          <a:p>
            <a:pPr marL="0" marR="0" lvl="0" indent="0" algn="l" rtl="0">
              <a:lnSpc>
                <a:spcPct val="100000"/>
              </a:lnSpc>
              <a:spcBef>
                <a:spcPts val="0"/>
              </a:spcBef>
              <a:spcAft>
                <a:spcPts val="0"/>
              </a:spcAft>
              <a:buNone/>
            </a:pPr>
            <a:r>
              <a:rPr lang="pt-BR" sz="9000" b="1">
                <a:solidFill>
                  <a:srgbClr val="002060"/>
                </a:solidFill>
                <a:latin typeface="Trebuchet MS"/>
                <a:ea typeface="Trebuchet MS"/>
                <a:cs typeface="Trebuchet MS"/>
                <a:sym typeface="Trebuchet MS"/>
              </a:rPr>
              <a:t>Metodologia</a:t>
            </a:r>
            <a:endParaRPr sz="9000" b="0" i="0" u="none" strike="noStrike" cap="none">
              <a:solidFill>
                <a:srgbClr val="002060"/>
              </a:solidFill>
              <a:latin typeface="Calibri"/>
              <a:ea typeface="Calibri"/>
              <a:cs typeface="Calibri"/>
              <a:sym typeface="Calibri"/>
            </a:endParaRPr>
          </a:p>
        </p:txBody>
      </p:sp>
      <p:sp>
        <p:nvSpPr>
          <p:cNvPr id="15" name="Google Shape;69;p1">
            <a:extLst>
              <a:ext uri="{FF2B5EF4-FFF2-40B4-BE49-F238E27FC236}">
                <a16:creationId xmlns:a16="http://schemas.microsoft.com/office/drawing/2014/main" id="{D9DF0BD2-E684-BC61-7B5C-00C82F53F6E8}"/>
              </a:ext>
            </a:extLst>
          </p:cNvPr>
          <p:cNvSpPr txBox="1"/>
          <p:nvPr/>
        </p:nvSpPr>
        <p:spPr>
          <a:xfrm>
            <a:off x="897525" y="29578400"/>
            <a:ext cx="14615400" cy="9524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4400"/>
              <a:t>Lorem ipsum dolor sit amet, consectetur adipiscing elit. Ut id neque ex. In sed turpis lacus. Morbi ac erat velit. Nulla sit amet ligula odio. Lorem ipsum dolor sit amet, consectetur adipiscing elit. In congue lacinia condimentum. Donec laoreet tincidunt libero, quis varius libero facilisis et. Ut libero velit, sagittis ac congue a, tempor in erat. Suspendisse at egestas felis, eget rhoncus ligula. Aliquam dui est, commodo et tempus ac, malesuada ac elit. </a:t>
            </a:r>
            <a:endParaRPr sz="4400"/>
          </a:p>
          <a:p>
            <a:pPr marL="0" lvl="0" indent="0" algn="just" rtl="0">
              <a:spcBef>
                <a:spcPts val="0"/>
              </a:spcBef>
              <a:spcAft>
                <a:spcPts val="0"/>
              </a:spcAft>
              <a:buNone/>
            </a:pPr>
            <a:endParaRPr sz="4400"/>
          </a:p>
          <a:p>
            <a:pPr marL="0" lvl="0" indent="0" algn="just" rtl="0">
              <a:spcBef>
                <a:spcPts val="0"/>
              </a:spcBef>
              <a:spcAft>
                <a:spcPts val="0"/>
              </a:spcAft>
              <a:buNone/>
            </a:pPr>
            <a:r>
              <a:rPr lang="pt-BR" sz="4400">
                <a:solidFill>
                  <a:schemeClr val="dk1"/>
                </a:solidFill>
              </a:rPr>
              <a:t>Lorem ipsum dolor sit amet, consectetur adipiscing elit. Ut id neque ex. In sed turpis lacus. Morbi ac erat velit. Nulla sit amet ligula odio. </a:t>
            </a:r>
            <a:endParaRPr sz="4400"/>
          </a:p>
        </p:txBody>
      </p:sp>
      <p:sp>
        <p:nvSpPr>
          <p:cNvPr id="17" name="Google Shape;70;p1">
            <a:extLst>
              <a:ext uri="{FF2B5EF4-FFF2-40B4-BE49-F238E27FC236}">
                <a16:creationId xmlns:a16="http://schemas.microsoft.com/office/drawing/2014/main" id="{5D4FE1FE-0D0A-4783-82B8-288803C50C0D}"/>
              </a:ext>
            </a:extLst>
          </p:cNvPr>
          <p:cNvSpPr txBox="1"/>
          <p:nvPr/>
        </p:nvSpPr>
        <p:spPr>
          <a:xfrm>
            <a:off x="16218125" y="10187400"/>
            <a:ext cx="15512700" cy="2571600"/>
          </a:xfrm>
          <a:prstGeom prst="rect">
            <a:avLst/>
          </a:prstGeom>
          <a:noFill/>
          <a:ln>
            <a:noFill/>
          </a:ln>
        </p:spPr>
        <p:txBody>
          <a:bodyPr spcFirstLastPara="1" wrap="square" lIns="432000" tIns="216000" rIns="432000" bIns="216000" anchor="ctr" anchorCtr="0">
            <a:normAutofit/>
          </a:bodyPr>
          <a:lstStyle/>
          <a:p>
            <a:pPr marL="0" marR="0" lvl="0" indent="0" algn="l" rtl="0">
              <a:lnSpc>
                <a:spcPct val="100000"/>
              </a:lnSpc>
              <a:spcBef>
                <a:spcPts val="0"/>
              </a:spcBef>
              <a:spcAft>
                <a:spcPts val="0"/>
              </a:spcAft>
              <a:buNone/>
            </a:pPr>
            <a:r>
              <a:rPr lang="pt-BR" sz="9000" b="1">
                <a:solidFill>
                  <a:srgbClr val="002060"/>
                </a:solidFill>
                <a:latin typeface="Trebuchet MS"/>
                <a:ea typeface="Trebuchet MS"/>
                <a:cs typeface="Trebuchet MS"/>
                <a:sym typeface="Trebuchet MS"/>
              </a:rPr>
              <a:t>Resultados</a:t>
            </a:r>
            <a:endParaRPr sz="9000" b="0" i="0" u="none" strike="noStrike" cap="none">
              <a:solidFill>
                <a:srgbClr val="002060"/>
              </a:solidFill>
              <a:latin typeface="Calibri"/>
              <a:ea typeface="Calibri"/>
              <a:cs typeface="Calibri"/>
              <a:sym typeface="Calibri"/>
            </a:endParaRPr>
          </a:p>
        </p:txBody>
      </p:sp>
      <p:sp>
        <p:nvSpPr>
          <p:cNvPr id="18" name="Google Shape;71;p1">
            <a:extLst>
              <a:ext uri="{FF2B5EF4-FFF2-40B4-BE49-F238E27FC236}">
                <a16:creationId xmlns:a16="http://schemas.microsoft.com/office/drawing/2014/main" id="{D8C6EF0A-0729-8C4B-E8F8-0A36548C1BBF}"/>
              </a:ext>
            </a:extLst>
          </p:cNvPr>
          <p:cNvSpPr txBox="1"/>
          <p:nvPr/>
        </p:nvSpPr>
        <p:spPr>
          <a:xfrm>
            <a:off x="16666775" y="12374375"/>
            <a:ext cx="14615400" cy="10959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4400">
                <a:solidFill>
                  <a:schemeClr val="dk1"/>
                </a:solidFill>
              </a:rPr>
              <a:t>Lorem ipsum dolor sit amet, consectetur adipiscing elit. Ut id neque ex. In sed turpis lacus. Morbi ac erat velit. Nulla sit amet ligula odio. Lorem ipsum dolor sit amet, consectetur adipiscing elit. In congue lacinia condimentum. </a:t>
            </a:r>
            <a:endParaRPr sz="4400"/>
          </a:p>
        </p:txBody>
      </p:sp>
      <p:sp>
        <p:nvSpPr>
          <p:cNvPr id="19" name="Google Shape;74;p1">
            <a:extLst>
              <a:ext uri="{FF2B5EF4-FFF2-40B4-BE49-F238E27FC236}">
                <a16:creationId xmlns:a16="http://schemas.microsoft.com/office/drawing/2014/main" id="{A4E6887A-5AAE-E601-A8A5-83BFAA6ED777}"/>
              </a:ext>
            </a:extLst>
          </p:cNvPr>
          <p:cNvSpPr txBox="1"/>
          <p:nvPr/>
        </p:nvSpPr>
        <p:spPr>
          <a:xfrm>
            <a:off x="16218125" y="22842738"/>
            <a:ext cx="15512700" cy="2571600"/>
          </a:xfrm>
          <a:prstGeom prst="rect">
            <a:avLst/>
          </a:prstGeom>
          <a:noFill/>
          <a:ln>
            <a:noFill/>
          </a:ln>
        </p:spPr>
        <p:txBody>
          <a:bodyPr spcFirstLastPara="1" wrap="square" lIns="432000" tIns="216000" rIns="432000" bIns="216000" anchor="ctr" anchorCtr="0">
            <a:normAutofit/>
          </a:bodyPr>
          <a:lstStyle/>
          <a:p>
            <a:pPr marL="0" marR="0" lvl="0" indent="0" algn="l" rtl="0">
              <a:lnSpc>
                <a:spcPct val="100000"/>
              </a:lnSpc>
              <a:spcBef>
                <a:spcPts val="0"/>
              </a:spcBef>
              <a:spcAft>
                <a:spcPts val="0"/>
              </a:spcAft>
              <a:buNone/>
            </a:pPr>
            <a:r>
              <a:rPr lang="pt-BR" sz="9000" b="1">
                <a:solidFill>
                  <a:srgbClr val="002060"/>
                </a:solidFill>
                <a:latin typeface="Trebuchet MS"/>
                <a:ea typeface="Trebuchet MS"/>
                <a:cs typeface="Trebuchet MS"/>
                <a:sym typeface="Trebuchet MS"/>
              </a:rPr>
              <a:t>Conclusões</a:t>
            </a:r>
            <a:endParaRPr sz="9000" b="0" i="0" u="none" strike="noStrike" cap="none">
              <a:solidFill>
                <a:srgbClr val="002060"/>
              </a:solidFill>
              <a:latin typeface="Calibri"/>
              <a:ea typeface="Calibri"/>
              <a:cs typeface="Calibri"/>
              <a:sym typeface="Calibri"/>
            </a:endParaRPr>
          </a:p>
        </p:txBody>
      </p:sp>
      <p:sp>
        <p:nvSpPr>
          <p:cNvPr id="20" name="Google Shape;75;p1">
            <a:extLst>
              <a:ext uri="{FF2B5EF4-FFF2-40B4-BE49-F238E27FC236}">
                <a16:creationId xmlns:a16="http://schemas.microsoft.com/office/drawing/2014/main" id="{F3D793BD-8AEF-D67C-043B-3749BBA8B2F0}"/>
              </a:ext>
            </a:extLst>
          </p:cNvPr>
          <p:cNvSpPr txBox="1"/>
          <p:nvPr/>
        </p:nvSpPr>
        <p:spPr>
          <a:xfrm>
            <a:off x="16218125" y="28306863"/>
            <a:ext cx="15512700" cy="2571600"/>
          </a:xfrm>
          <a:prstGeom prst="rect">
            <a:avLst/>
          </a:prstGeom>
          <a:noFill/>
          <a:ln>
            <a:noFill/>
          </a:ln>
        </p:spPr>
        <p:txBody>
          <a:bodyPr spcFirstLastPara="1" wrap="square" lIns="432000" tIns="216000" rIns="432000" bIns="216000" anchor="ctr" anchorCtr="0">
            <a:normAutofit/>
          </a:bodyPr>
          <a:lstStyle/>
          <a:p>
            <a:pPr marL="0" marR="0" lvl="0" indent="0" algn="l" rtl="0">
              <a:lnSpc>
                <a:spcPct val="100000"/>
              </a:lnSpc>
              <a:spcBef>
                <a:spcPts val="0"/>
              </a:spcBef>
              <a:spcAft>
                <a:spcPts val="0"/>
              </a:spcAft>
              <a:buNone/>
            </a:pPr>
            <a:r>
              <a:rPr lang="pt-BR" sz="9000" b="1">
                <a:solidFill>
                  <a:srgbClr val="002060"/>
                </a:solidFill>
                <a:latin typeface="Trebuchet MS"/>
                <a:ea typeface="Trebuchet MS"/>
                <a:cs typeface="Trebuchet MS"/>
                <a:sym typeface="Trebuchet MS"/>
              </a:rPr>
              <a:t>Agradecimentos</a:t>
            </a:r>
            <a:endParaRPr sz="9000" b="0" i="0" u="none" strike="noStrike" cap="none">
              <a:solidFill>
                <a:srgbClr val="002060"/>
              </a:solidFill>
              <a:latin typeface="Calibri"/>
              <a:ea typeface="Calibri"/>
              <a:cs typeface="Calibri"/>
              <a:sym typeface="Calibri"/>
            </a:endParaRPr>
          </a:p>
        </p:txBody>
      </p:sp>
      <p:sp>
        <p:nvSpPr>
          <p:cNvPr id="21" name="Google Shape;76;p1">
            <a:extLst>
              <a:ext uri="{FF2B5EF4-FFF2-40B4-BE49-F238E27FC236}">
                <a16:creationId xmlns:a16="http://schemas.microsoft.com/office/drawing/2014/main" id="{217C039F-D770-0153-B7D2-2438A04309C4}"/>
              </a:ext>
            </a:extLst>
          </p:cNvPr>
          <p:cNvSpPr txBox="1"/>
          <p:nvPr/>
        </p:nvSpPr>
        <p:spPr>
          <a:xfrm>
            <a:off x="16218125" y="33054788"/>
            <a:ext cx="15512700" cy="2571600"/>
          </a:xfrm>
          <a:prstGeom prst="rect">
            <a:avLst/>
          </a:prstGeom>
          <a:noFill/>
          <a:ln>
            <a:noFill/>
          </a:ln>
        </p:spPr>
        <p:txBody>
          <a:bodyPr spcFirstLastPara="1" wrap="square" lIns="432000" tIns="216000" rIns="432000" bIns="216000" anchor="ctr" anchorCtr="0">
            <a:normAutofit/>
          </a:bodyPr>
          <a:lstStyle/>
          <a:p>
            <a:pPr marL="0" marR="0" lvl="0" indent="0" algn="l" rtl="0">
              <a:lnSpc>
                <a:spcPct val="100000"/>
              </a:lnSpc>
              <a:spcBef>
                <a:spcPts val="0"/>
              </a:spcBef>
              <a:spcAft>
                <a:spcPts val="0"/>
              </a:spcAft>
              <a:buNone/>
            </a:pPr>
            <a:r>
              <a:rPr lang="pt-BR" sz="9000" b="1">
                <a:solidFill>
                  <a:srgbClr val="002060"/>
                </a:solidFill>
                <a:latin typeface="Trebuchet MS"/>
                <a:ea typeface="Trebuchet MS"/>
                <a:cs typeface="Trebuchet MS"/>
                <a:sym typeface="Trebuchet MS"/>
              </a:rPr>
              <a:t>Referências</a:t>
            </a:r>
            <a:endParaRPr sz="9000" b="0" i="0" u="none" strike="noStrike" cap="none">
              <a:solidFill>
                <a:srgbClr val="002060"/>
              </a:solidFill>
              <a:latin typeface="Calibri"/>
              <a:ea typeface="Calibri"/>
              <a:cs typeface="Calibri"/>
              <a:sym typeface="Calibri"/>
            </a:endParaRPr>
          </a:p>
        </p:txBody>
      </p:sp>
      <p:sp>
        <p:nvSpPr>
          <p:cNvPr id="22" name="Google Shape;77;p1">
            <a:extLst>
              <a:ext uri="{FF2B5EF4-FFF2-40B4-BE49-F238E27FC236}">
                <a16:creationId xmlns:a16="http://schemas.microsoft.com/office/drawing/2014/main" id="{C68B628D-315E-3A53-B150-F1A430C5C882}"/>
              </a:ext>
            </a:extLst>
          </p:cNvPr>
          <p:cNvSpPr txBox="1"/>
          <p:nvPr/>
        </p:nvSpPr>
        <p:spPr>
          <a:xfrm>
            <a:off x="16666775" y="25192400"/>
            <a:ext cx="14615400" cy="3627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4400">
                <a:solidFill>
                  <a:schemeClr val="dk1"/>
                </a:solidFill>
              </a:rPr>
              <a:t>Lorem ipsum dolor sit amet, consectetur adipiscing elit. Ut id neque ex. In sed turpis lacus. Morbi ac erat velit. Nulla sit amet ligula odio. Lorem ipsum dolor sit amet, consectetur adipiscing elit. In congue lacinia condimentum. </a:t>
            </a:r>
            <a:endParaRPr sz="4400"/>
          </a:p>
        </p:txBody>
      </p:sp>
      <p:sp>
        <p:nvSpPr>
          <p:cNvPr id="23" name="Google Shape;78;p1">
            <a:extLst>
              <a:ext uri="{FF2B5EF4-FFF2-40B4-BE49-F238E27FC236}">
                <a16:creationId xmlns:a16="http://schemas.microsoft.com/office/drawing/2014/main" id="{AD8E7540-7A1A-4F9B-D9C1-3FD22AC236B9}"/>
              </a:ext>
            </a:extLst>
          </p:cNvPr>
          <p:cNvSpPr txBox="1"/>
          <p:nvPr/>
        </p:nvSpPr>
        <p:spPr>
          <a:xfrm>
            <a:off x="16666775" y="30678725"/>
            <a:ext cx="14615400" cy="2787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4400">
                <a:solidFill>
                  <a:schemeClr val="dk1"/>
                </a:solidFill>
              </a:rPr>
              <a:t>Lorem ipsum dolor sit amet, consectetur adipiscing elit. Ut id neque ex. In sed turpis lacus. Morbi ac erat velit. Nulla sit amet ligula odio. </a:t>
            </a:r>
            <a:endParaRPr sz="4400"/>
          </a:p>
        </p:txBody>
      </p:sp>
      <p:sp>
        <p:nvSpPr>
          <p:cNvPr id="24" name="Google Shape;79;p1">
            <a:extLst>
              <a:ext uri="{FF2B5EF4-FFF2-40B4-BE49-F238E27FC236}">
                <a16:creationId xmlns:a16="http://schemas.microsoft.com/office/drawing/2014/main" id="{F0702ECC-AA8E-EA24-F636-434725C64B42}"/>
              </a:ext>
            </a:extLst>
          </p:cNvPr>
          <p:cNvSpPr txBox="1"/>
          <p:nvPr/>
        </p:nvSpPr>
        <p:spPr>
          <a:xfrm>
            <a:off x="16666775" y="35272100"/>
            <a:ext cx="14615400" cy="3627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t-BR" sz="4400">
                <a:solidFill>
                  <a:schemeClr val="dk1"/>
                </a:solidFill>
              </a:rPr>
              <a:t>Lorem ipsum dolor sit amet, consectetur adipiscing elit. Ut id neque ex. In sed turpis lacus. Morbi ac erat velit. Nulla sit amet ligula odio. Lorem ipsum dolor sit amet, consectetur adipiscing elit. In congue .</a:t>
            </a:r>
            <a:endParaRPr sz="4400"/>
          </a:p>
        </p:txBody>
      </p:sp>
      <p:sp>
        <p:nvSpPr>
          <p:cNvPr id="41" name="Google Shape;73;p1">
            <a:extLst>
              <a:ext uri="{FF2B5EF4-FFF2-40B4-BE49-F238E27FC236}">
                <a16:creationId xmlns:a16="http://schemas.microsoft.com/office/drawing/2014/main" id="{F85EF13F-18A6-21C3-94DD-BD7653F77CD8}"/>
              </a:ext>
            </a:extLst>
          </p:cNvPr>
          <p:cNvSpPr txBox="1"/>
          <p:nvPr/>
        </p:nvSpPr>
        <p:spPr>
          <a:xfrm>
            <a:off x="18237250" y="22134750"/>
            <a:ext cx="9583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3400" dirty="0"/>
              <a:t>Figura 1 – exemplo de uso de ilustração.</a:t>
            </a:r>
            <a:endParaRPr sz="3400" dirty="0"/>
          </a:p>
        </p:txBody>
      </p:sp>
      <p:pic>
        <p:nvPicPr>
          <p:cNvPr id="43" name="Imagem 42" descr="Logotipo&#10;&#10;Descrição gerada automaticamente">
            <a:extLst>
              <a:ext uri="{FF2B5EF4-FFF2-40B4-BE49-F238E27FC236}">
                <a16:creationId xmlns:a16="http://schemas.microsoft.com/office/drawing/2014/main" id="{602EBF00-4980-8D4C-7F44-1F3BB9FD7820}"/>
              </a:ext>
            </a:extLst>
          </p:cNvPr>
          <p:cNvPicPr>
            <a:picLocks noChangeAspect="1"/>
          </p:cNvPicPr>
          <p:nvPr/>
        </p:nvPicPr>
        <p:blipFill>
          <a:blip r:embed="rId7"/>
          <a:stretch>
            <a:fillRect/>
          </a:stretch>
        </p:blipFill>
        <p:spPr>
          <a:xfrm>
            <a:off x="21217632" y="16784836"/>
            <a:ext cx="3672017" cy="49396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512</Words>
  <Application>Microsoft Office PowerPoint</Application>
  <PresentationFormat>Personalizar</PresentationFormat>
  <Paragraphs>22</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Times New Roman</vt:lpstr>
      <vt:lpstr>Trebuchet MS</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IFSC</dc:creator>
  <cp:lastModifiedBy>Stefany Arcari</cp:lastModifiedBy>
  <cp:revision>4</cp:revision>
  <dcterms:created xsi:type="dcterms:W3CDTF">2022-10-10T21:45:38Z</dcterms:created>
  <dcterms:modified xsi:type="dcterms:W3CDTF">2024-10-14T12:28:25Z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Personalizados</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