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922"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8a2a33466c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8a2a33466c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8a2a33466c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8a2a33466c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8a2a33466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8a2a33466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8a2a33466c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28a2a33466c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grpSp>
        <p:nvGrpSpPr>
          <p:cNvPr id="5" name="Agrupar 4">
            <a:extLst>
              <a:ext uri="{FF2B5EF4-FFF2-40B4-BE49-F238E27FC236}">
                <a16:creationId xmlns:a16="http://schemas.microsoft.com/office/drawing/2014/main" id="{5622FA78-D021-EDE8-130A-FCD09FE26E2A}"/>
              </a:ext>
            </a:extLst>
          </p:cNvPr>
          <p:cNvGrpSpPr/>
          <p:nvPr/>
        </p:nvGrpSpPr>
        <p:grpSpPr>
          <a:xfrm>
            <a:off x="0" y="-1"/>
            <a:ext cx="9144000" cy="1159191"/>
            <a:chOff x="0" y="-1"/>
            <a:chExt cx="9144000" cy="1159191"/>
          </a:xfrm>
        </p:grpSpPr>
        <p:sp>
          <p:nvSpPr>
            <p:cNvPr id="2" name="Retângulo 1">
              <a:extLst>
                <a:ext uri="{FF2B5EF4-FFF2-40B4-BE49-F238E27FC236}">
                  <a16:creationId xmlns:a16="http://schemas.microsoft.com/office/drawing/2014/main" id="{ECC7A3B2-1B8F-7560-BAB1-E6EEAD291D08}"/>
                </a:ext>
              </a:extLst>
            </p:cNvPr>
            <p:cNvSpPr/>
            <p:nvPr/>
          </p:nvSpPr>
          <p:spPr>
            <a:xfrm>
              <a:off x="0" y="-1"/>
              <a:ext cx="9144000" cy="10538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descr="Uma imagem contendo Logotipo&#10;&#10;Descrição gerada automaticamente">
              <a:extLst>
                <a:ext uri="{FF2B5EF4-FFF2-40B4-BE49-F238E27FC236}">
                  <a16:creationId xmlns:a16="http://schemas.microsoft.com/office/drawing/2014/main" id="{2D70E1CB-9DD9-1CD1-14A5-8466CE9AE1A5}"/>
                </a:ext>
              </a:extLst>
            </p:cNvPr>
            <p:cNvPicPr>
              <a:picLocks noChangeAspect="1"/>
            </p:cNvPicPr>
            <p:nvPr/>
          </p:nvPicPr>
          <p:blipFill>
            <a:blip r:embed="rId4"/>
            <a:stretch>
              <a:fillRect/>
            </a:stretch>
          </p:blipFill>
          <p:spPr>
            <a:xfrm>
              <a:off x="154983" y="116478"/>
              <a:ext cx="2425485" cy="1042712"/>
            </a:xfrm>
            <a:prstGeom prst="rect">
              <a:avLst/>
            </a:prstGeom>
          </p:spPr>
        </p:pic>
      </p:grpSp>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990"/>
              <a:buFont typeface="Arial"/>
              <a:buNone/>
            </a:pPr>
            <a:r>
              <a:rPr lang="pt-BR" sz="4000" b="1" dirty="0">
                <a:solidFill>
                  <a:srgbClr val="002060"/>
                </a:solidFill>
                <a:latin typeface="Trebuchet MS"/>
                <a:ea typeface="Trebuchet MS"/>
                <a:cs typeface="Trebuchet MS"/>
                <a:sym typeface="Trebuchet MS"/>
              </a:rPr>
              <a:t>Título do trabalho</a:t>
            </a:r>
            <a:endParaRPr sz="4000" dirty="0"/>
          </a:p>
        </p:txBody>
      </p:sp>
      <p:sp>
        <p:nvSpPr>
          <p:cNvPr id="55" name="Google Shape;55;p13"/>
          <p:cNvSpPr txBox="1">
            <a:spLocks noGrp="1"/>
          </p:cNvSpPr>
          <p:nvPr>
            <p:ph type="subTitle" idx="1"/>
          </p:nvPr>
        </p:nvSpPr>
        <p:spPr>
          <a:xfrm>
            <a:off x="4624575" y="3414100"/>
            <a:ext cx="4337400" cy="792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pt-BR" sz="1800">
                <a:solidFill>
                  <a:schemeClr val="dk1"/>
                </a:solidFill>
              </a:rPr>
              <a:t>AUTORES</a:t>
            </a:r>
            <a:endParaRPr sz="1800">
              <a:solidFill>
                <a:schemeClr val="dk1"/>
              </a:solidFill>
            </a:endParaRPr>
          </a:p>
          <a:p>
            <a:pPr marL="0" lvl="0" indent="0" algn="r" rtl="0">
              <a:spcBef>
                <a:spcPts val="0"/>
              </a:spcBef>
              <a:spcAft>
                <a:spcPts val="0"/>
              </a:spcAft>
              <a:buNone/>
            </a:pPr>
            <a:endParaRPr sz="1800">
              <a:solidFill>
                <a:schemeClr val="dk1"/>
              </a:solidFill>
            </a:endParaRPr>
          </a:p>
          <a:p>
            <a:pPr marL="0" lvl="0" indent="0" algn="r" rtl="0">
              <a:spcBef>
                <a:spcPts val="0"/>
              </a:spcBef>
              <a:spcAft>
                <a:spcPts val="0"/>
              </a:spcAft>
              <a:buNone/>
            </a:pPr>
            <a:r>
              <a:rPr lang="pt-BR" sz="1800">
                <a:solidFill>
                  <a:schemeClr val="dk1"/>
                </a:solidFill>
              </a:rPr>
              <a:t>Fonte de fomento</a:t>
            </a:r>
            <a:endParaRPr sz="1800">
              <a:solidFill>
                <a:schemeClr val="dk1"/>
              </a:solidFill>
            </a:endParaRPr>
          </a:p>
          <a:p>
            <a:pPr marL="0" lvl="0" indent="0" algn="r" rtl="0">
              <a:spcBef>
                <a:spcPts val="0"/>
              </a:spcBef>
              <a:spcAft>
                <a:spcPts val="0"/>
              </a:spcAft>
              <a:buNone/>
            </a:pPr>
            <a:endParaRPr/>
          </a:p>
        </p:txBody>
      </p:sp>
      <p:sp>
        <p:nvSpPr>
          <p:cNvPr id="56" name="Google Shape;56;p13"/>
          <p:cNvSpPr txBox="1"/>
          <p:nvPr/>
        </p:nvSpPr>
        <p:spPr>
          <a:xfrm>
            <a:off x="2713800" y="4677975"/>
            <a:ext cx="3716400" cy="297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pt-BR"/>
              <a:t>São Miguel do Oeste, outubro de 2023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body" idx="1"/>
          </p:nvPr>
        </p:nvSpPr>
        <p:spPr>
          <a:xfrm>
            <a:off x="311700" y="1472850"/>
            <a:ext cx="8520600" cy="3312000"/>
          </a:xfrm>
          <a:prstGeom prst="rect">
            <a:avLst/>
          </a:prstGeom>
        </p:spPr>
        <p:txBody>
          <a:bodyPr spcFirstLastPara="1" wrap="square" lIns="91425" tIns="91425" rIns="91425" bIns="91425" anchor="t" anchorCtr="0">
            <a:normAutofit fontScale="25000" lnSpcReduction="20000"/>
          </a:bodyPr>
          <a:lstStyle/>
          <a:p>
            <a:pPr marL="0" lvl="0" indent="0" algn="just" rtl="0">
              <a:spcBef>
                <a:spcPts val="0"/>
              </a:spcBef>
              <a:spcAft>
                <a:spcPts val="0"/>
              </a:spcAft>
              <a:buNone/>
            </a:pPr>
            <a:r>
              <a:rPr lang="pt-BR" sz="5600" b="1">
                <a:solidFill>
                  <a:srgbClr val="002060"/>
                </a:solidFill>
              </a:rPr>
              <a:t>INTRODUÇÃO</a:t>
            </a:r>
            <a:endParaRPr sz="5600" b="1">
              <a:solidFill>
                <a:srgbClr val="002060"/>
              </a:solidFill>
            </a:endParaRPr>
          </a:p>
          <a:p>
            <a:pPr marL="0" lvl="0" indent="0" algn="just" rtl="0">
              <a:spcBef>
                <a:spcPts val="1200"/>
              </a:spcBef>
              <a:spcAft>
                <a:spcPts val="0"/>
              </a:spcAft>
              <a:buNone/>
            </a:pPr>
            <a:r>
              <a:rPr lang="pt-BR" sz="5600">
                <a:solidFill>
                  <a:schemeClr val="dk1"/>
                </a:solidFill>
              </a:rPr>
              <a:t>Lorem ipsum dolor sit amet, consectetur adipiscing elit. Donec a iaculis purus, ac sagittis diam. Suspendisse sit amet nibh quis ex malesuada maximus. Curabitur luctus leo pretium hendrerit auctor.</a:t>
            </a:r>
            <a:endParaRPr sz="5600">
              <a:solidFill>
                <a:schemeClr val="dk1"/>
              </a:solidFill>
            </a:endParaRPr>
          </a:p>
          <a:p>
            <a:pPr marL="0" lvl="0" indent="0" algn="just" rtl="0">
              <a:spcBef>
                <a:spcPts val="1200"/>
              </a:spcBef>
              <a:spcAft>
                <a:spcPts val="0"/>
              </a:spcAft>
              <a:buNone/>
            </a:pPr>
            <a:r>
              <a:rPr lang="pt-BR" sz="5600" b="1">
                <a:solidFill>
                  <a:srgbClr val="002060"/>
                </a:solidFill>
              </a:rPr>
              <a:t>OBJETIVOS</a:t>
            </a:r>
            <a:endParaRPr sz="5600" b="1">
              <a:solidFill>
                <a:srgbClr val="002060"/>
              </a:solidFill>
            </a:endParaRPr>
          </a:p>
          <a:p>
            <a:pPr marL="0" lvl="0" indent="0" algn="just" rtl="0">
              <a:spcBef>
                <a:spcPts val="1200"/>
              </a:spcBef>
              <a:spcAft>
                <a:spcPts val="0"/>
              </a:spcAft>
              <a:buNone/>
            </a:pPr>
            <a:r>
              <a:rPr lang="pt-BR" sz="5600">
                <a:solidFill>
                  <a:schemeClr val="dk1"/>
                </a:solidFill>
              </a:rPr>
              <a:t>In a sodales arcu. Praesent ac ipsum ligula. Aenean sed sem sem. Mauris vitae dolor tempor, accumsan tellus vitae, tristique dui. Praesent non tortor libero. Sed sagittis ullamcorper ipsum pharetra fringilla. Suspendisse ac pulvinar nulla. Donec laoreet neque id pretium aliquet. Proin eget quam neque. Mauris arcu lacus, maximus eu libero ac, egestas vehicula dolor. Sed sit amet luctus felis, et hendrerit sapien.</a:t>
            </a:r>
            <a:endParaRPr sz="5600">
              <a:solidFill>
                <a:schemeClr val="dk1"/>
              </a:solidFill>
            </a:endParaRPr>
          </a:p>
          <a:p>
            <a:pPr marL="0" lvl="0" indent="0" algn="l" rtl="0">
              <a:spcBef>
                <a:spcPts val="1200"/>
              </a:spcBef>
              <a:spcAft>
                <a:spcPts val="0"/>
              </a:spcAft>
              <a:buNone/>
            </a:pPr>
            <a:endParaRPr sz="2665">
              <a:solidFill>
                <a:schemeClr val="dk1"/>
              </a:solidFill>
            </a:endParaRPr>
          </a:p>
          <a:p>
            <a:pPr marL="0" lvl="0" indent="0" algn="l" rtl="0">
              <a:spcBef>
                <a:spcPts val="1200"/>
              </a:spcBef>
              <a:spcAft>
                <a:spcPts val="1200"/>
              </a:spcAft>
              <a:buNone/>
            </a:pPr>
            <a:endParaRPr/>
          </a:p>
        </p:txBody>
      </p:sp>
      <p:grpSp>
        <p:nvGrpSpPr>
          <p:cNvPr id="2" name="Agrupar 1">
            <a:extLst>
              <a:ext uri="{FF2B5EF4-FFF2-40B4-BE49-F238E27FC236}">
                <a16:creationId xmlns:a16="http://schemas.microsoft.com/office/drawing/2014/main" id="{A4F2AAD9-F485-69F5-02D6-51C7FF1A2104}"/>
              </a:ext>
            </a:extLst>
          </p:cNvPr>
          <p:cNvGrpSpPr/>
          <p:nvPr/>
        </p:nvGrpSpPr>
        <p:grpSpPr>
          <a:xfrm>
            <a:off x="0" y="-1"/>
            <a:ext cx="9144000" cy="1159191"/>
            <a:chOff x="0" y="-1"/>
            <a:chExt cx="9144000" cy="1159191"/>
          </a:xfrm>
        </p:grpSpPr>
        <p:sp>
          <p:nvSpPr>
            <p:cNvPr id="3" name="Retângulo 2">
              <a:extLst>
                <a:ext uri="{FF2B5EF4-FFF2-40B4-BE49-F238E27FC236}">
                  <a16:creationId xmlns:a16="http://schemas.microsoft.com/office/drawing/2014/main" id="{D969658B-AD15-4A6D-C02F-F2AD66AB81AE}"/>
                </a:ext>
              </a:extLst>
            </p:cNvPr>
            <p:cNvSpPr/>
            <p:nvPr/>
          </p:nvSpPr>
          <p:spPr>
            <a:xfrm>
              <a:off x="0" y="-1"/>
              <a:ext cx="9144000" cy="10538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descr="Uma imagem contendo Logotipo&#10;&#10;Descrição gerada automaticamente">
              <a:extLst>
                <a:ext uri="{FF2B5EF4-FFF2-40B4-BE49-F238E27FC236}">
                  <a16:creationId xmlns:a16="http://schemas.microsoft.com/office/drawing/2014/main" id="{C3D94559-CB72-60B1-0BA4-E2C73769001A}"/>
                </a:ext>
              </a:extLst>
            </p:cNvPr>
            <p:cNvPicPr>
              <a:picLocks noChangeAspect="1"/>
            </p:cNvPicPr>
            <p:nvPr/>
          </p:nvPicPr>
          <p:blipFill>
            <a:blip r:embed="rId4"/>
            <a:stretch>
              <a:fillRect/>
            </a:stretch>
          </p:blipFill>
          <p:spPr>
            <a:xfrm>
              <a:off x="154983" y="116478"/>
              <a:ext cx="2425485" cy="1042712"/>
            </a:xfrm>
            <a:prstGeom prst="rect">
              <a:avLst/>
            </a:prstGeom>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body" idx="1"/>
          </p:nvPr>
        </p:nvSpPr>
        <p:spPr>
          <a:xfrm>
            <a:off x="311700" y="1327850"/>
            <a:ext cx="8520600" cy="3096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1400" b="1">
                <a:solidFill>
                  <a:srgbClr val="002060"/>
                </a:solidFill>
              </a:rPr>
              <a:t>METODOLOGIA</a:t>
            </a:r>
            <a:endParaRPr sz="1400" b="1">
              <a:solidFill>
                <a:srgbClr val="002060"/>
              </a:solidFill>
            </a:endParaRPr>
          </a:p>
          <a:p>
            <a:pPr marL="0" lvl="0" indent="0" algn="just" rtl="0">
              <a:spcBef>
                <a:spcPts val="1200"/>
              </a:spcBef>
              <a:spcAft>
                <a:spcPts val="0"/>
              </a:spcAft>
              <a:buNone/>
            </a:pPr>
            <a:r>
              <a:rPr lang="pt-BR" sz="1400">
                <a:solidFill>
                  <a:schemeClr val="dk1"/>
                </a:solidFill>
              </a:rPr>
              <a:t>Duis aliquam, ipsum id commodo vestibulum, turpis lacus molestie ipsum, vel tincidunt mauris enim quis sapien. Duis vitae placerat arcu, nec dignissim nunc. Nullam placerat augue erat, ut pharetra tellus fermentum posuere. Mauris tincidunt lacinia libero nec molestie. Vivamus laoreet ac elit at sollicitudin. In tincidunt eu velit id euismod. Vivamus rutrum interdum justo, accumsan sollicitudin est porttitor in. Donec blandit venenatis ultricies. Nam fermentum magna non nisi tristique ultricies. Etiam feugiat arcu eros, vitae malesuada justo malesuada vel. Proin ut laoreet tur</a:t>
            </a:r>
            <a:endParaRPr sz="1400">
              <a:solidFill>
                <a:schemeClr val="dk1"/>
              </a:solidFill>
            </a:endParaRPr>
          </a:p>
          <a:p>
            <a:pPr marL="0" lvl="0" indent="0" algn="l" rtl="0">
              <a:spcBef>
                <a:spcPts val="1200"/>
              </a:spcBef>
              <a:spcAft>
                <a:spcPts val="1200"/>
              </a:spcAft>
              <a:buNone/>
            </a:pPr>
            <a:endParaRPr/>
          </a:p>
        </p:txBody>
      </p:sp>
      <p:grpSp>
        <p:nvGrpSpPr>
          <p:cNvPr id="2" name="Agrupar 1">
            <a:extLst>
              <a:ext uri="{FF2B5EF4-FFF2-40B4-BE49-F238E27FC236}">
                <a16:creationId xmlns:a16="http://schemas.microsoft.com/office/drawing/2014/main" id="{1CF5A389-B496-B894-795F-64936BF6941A}"/>
              </a:ext>
            </a:extLst>
          </p:cNvPr>
          <p:cNvGrpSpPr/>
          <p:nvPr/>
        </p:nvGrpSpPr>
        <p:grpSpPr>
          <a:xfrm>
            <a:off x="0" y="-1"/>
            <a:ext cx="9144000" cy="1159191"/>
            <a:chOff x="0" y="-1"/>
            <a:chExt cx="9144000" cy="1159191"/>
          </a:xfrm>
        </p:grpSpPr>
        <p:sp>
          <p:nvSpPr>
            <p:cNvPr id="3" name="Retângulo 2">
              <a:extLst>
                <a:ext uri="{FF2B5EF4-FFF2-40B4-BE49-F238E27FC236}">
                  <a16:creationId xmlns:a16="http://schemas.microsoft.com/office/drawing/2014/main" id="{8F279EC7-8EC4-9C01-42BF-5E5E12491357}"/>
                </a:ext>
              </a:extLst>
            </p:cNvPr>
            <p:cNvSpPr/>
            <p:nvPr/>
          </p:nvSpPr>
          <p:spPr>
            <a:xfrm>
              <a:off x="0" y="-1"/>
              <a:ext cx="9144000" cy="10538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descr="Uma imagem contendo Logotipo&#10;&#10;Descrição gerada automaticamente">
              <a:extLst>
                <a:ext uri="{FF2B5EF4-FFF2-40B4-BE49-F238E27FC236}">
                  <a16:creationId xmlns:a16="http://schemas.microsoft.com/office/drawing/2014/main" id="{F521316D-7679-3FF5-FE4C-B96E6BC65B9A}"/>
                </a:ext>
              </a:extLst>
            </p:cNvPr>
            <p:cNvPicPr>
              <a:picLocks noChangeAspect="1"/>
            </p:cNvPicPr>
            <p:nvPr/>
          </p:nvPicPr>
          <p:blipFill>
            <a:blip r:embed="rId4"/>
            <a:stretch>
              <a:fillRect/>
            </a:stretch>
          </p:blipFill>
          <p:spPr>
            <a:xfrm>
              <a:off x="154983" y="116478"/>
              <a:ext cx="2425485" cy="1042712"/>
            </a:xfrm>
            <a:prstGeom prst="rect">
              <a:avLst/>
            </a:prstGeom>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0"/>
        <p:cNvGrpSpPr/>
        <p:nvPr/>
      </p:nvGrpSpPr>
      <p:grpSpPr>
        <a:xfrm>
          <a:off x="0" y="0"/>
          <a:ext cx="0" cy="0"/>
          <a:chOff x="0" y="0"/>
          <a:chExt cx="0" cy="0"/>
        </a:xfrm>
      </p:grpSpPr>
      <p:sp>
        <p:nvSpPr>
          <p:cNvPr id="71" name="Google Shape;71;p16"/>
          <p:cNvSpPr txBox="1">
            <a:spLocks noGrp="1"/>
          </p:cNvSpPr>
          <p:nvPr>
            <p:ph type="body" idx="1"/>
          </p:nvPr>
        </p:nvSpPr>
        <p:spPr>
          <a:xfrm>
            <a:off x="311700" y="1327850"/>
            <a:ext cx="8520600" cy="309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pt-BR" sz="1400" b="1">
                <a:solidFill>
                  <a:srgbClr val="002060"/>
                </a:solidFill>
              </a:rPr>
              <a:t>RESULTADOS </a:t>
            </a:r>
            <a:endParaRPr sz="1400" b="1">
              <a:solidFill>
                <a:srgbClr val="002060"/>
              </a:solidFill>
            </a:endParaRPr>
          </a:p>
          <a:p>
            <a:pPr marL="0" lvl="0" indent="0" algn="l" rtl="0">
              <a:spcBef>
                <a:spcPts val="0"/>
              </a:spcBef>
              <a:spcAft>
                <a:spcPts val="0"/>
              </a:spcAft>
              <a:buClr>
                <a:schemeClr val="dk1"/>
              </a:buClr>
              <a:buSzPts val="1100"/>
              <a:buFont typeface="Arial"/>
              <a:buNone/>
            </a:pPr>
            <a:r>
              <a:rPr lang="pt-BR" sz="1400">
                <a:solidFill>
                  <a:schemeClr val="dk1"/>
                </a:solidFill>
              </a:rPr>
              <a:t>Lorem ipsum dolor sit amet, consectetur adipiscing elit. Donec a iaculis purus, ac sagittis diam. Suspendisse sit amet nibh quis ex malesuada maximus. Curabitur luctus leo pretium hendrerit auctor.</a:t>
            </a:r>
            <a:endParaRPr sz="1400">
              <a:solidFill>
                <a:schemeClr val="dk1"/>
              </a:solidFill>
            </a:endParaRPr>
          </a:p>
          <a:p>
            <a:pPr marL="0" lvl="0" indent="0" algn="l" rtl="0">
              <a:spcBef>
                <a:spcPts val="0"/>
              </a:spcBef>
              <a:spcAft>
                <a:spcPts val="0"/>
              </a:spcAft>
              <a:buClr>
                <a:schemeClr val="dk1"/>
              </a:buClr>
              <a:buSzPts val="1100"/>
              <a:buFont typeface="Arial"/>
              <a:buNone/>
            </a:pPr>
            <a:endParaRPr sz="1400">
              <a:solidFill>
                <a:schemeClr val="dk1"/>
              </a:solidFill>
            </a:endParaRPr>
          </a:p>
          <a:p>
            <a:pPr marL="0" lvl="0" indent="0" algn="l" rtl="0">
              <a:spcBef>
                <a:spcPts val="0"/>
              </a:spcBef>
              <a:spcAft>
                <a:spcPts val="0"/>
              </a:spcAft>
              <a:buClr>
                <a:schemeClr val="dk1"/>
              </a:buClr>
              <a:buSzPts val="1100"/>
              <a:buFont typeface="Arial"/>
              <a:buNone/>
            </a:pPr>
            <a:r>
              <a:rPr lang="pt-BR" sz="1400" b="1">
                <a:solidFill>
                  <a:srgbClr val="002060"/>
                </a:solidFill>
              </a:rPr>
              <a:t>CONCLUSÕES</a:t>
            </a:r>
            <a:endParaRPr sz="1400" b="1">
              <a:solidFill>
                <a:srgbClr val="002060"/>
              </a:solidFill>
            </a:endParaRPr>
          </a:p>
          <a:p>
            <a:pPr marL="0" lvl="0" indent="0" algn="l" rtl="0">
              <a:spcBef>
                <a:spcPts val="0"/>
              </a:spcBef>
              <a:spcAft>
                <a:spcPts val="0"/>
              </a:spcAft>
              <a:buClr>
                <a:schemeClr val="dk1"/>
              </a:buClr>
              <a:buSzPts val="1100"/>
              <a:buFont typeface="Arial"/>
              <a:buNone/>
            </a:pPr>
            <a:r>
              <a:rPr lang="pt-BR" sz="1400">
                <a:solidFill>
                  <a:schemeClr val="dk1"/>
                </a:solidFill>
              </a:rPr>
              <a:t>In a sodales arcu. Praesent ac ipsum ligula. Aenean sed sem sem. Mauris vitae dolor tempor, accumsan tellus vitae, tristique dui. Praesent non tortor libero. Sed sagittis ullamcorper ipsum pharetra fringilla. Suspendisse ac pulvinar nulla. Donec laoreet neque id pretium aliquet. Proin eget quam neque. Mauris arcu lacus, maximus eu libero ac, egestas vehicula dolor. Sed sit amet luctus felis, et hendrerit sapien.</a:t>
            </a:r>
            <a:endParaRPr sz="1400">
              <a:solidFill>
                <a:schemeClr val="dk1"/>
              </a:solidFill>
            </a:endParaRPr>
          </a:p>
          <a:p>
            <a:pPr marL="0" lvl="0" indent="0" algn="l" rtl="0">
              <a:spcBef>
                <a:spcPts val="0"/>
              </a:spcBef>
              <a:spcAft>
                <a:spcPts val="0"/>
              </a:spcAft>
              <a:buClr>
                <a:schemeClr val="dk1"/>
              </a:buClr>
              <a:buSzPts val="1100"/>
              <a:buFont typeface="Arial"/>
              <a:buNone/>
            </a:pPr>
            <a:endParaRPr sz="1400">
              <a:solidFill>
                <a:schemeClr val="dk1"/>
              </a:solidFill>
            </a:endParaRPr>
          </a:p>
          <a:p>
            <a:pPr marL="0" lvl="0" indent="0" algn="l" rtl="0">
              <a:spcBef>
                <a:spcPts val="0"/>
              </a:spcBef>
              <a:spcAft>
                <a:spcPts val="0"/>
              </a:spcAft>
              <a:buClr>
                <a:schemeClr val="dk1"/>
              </a:buClr>
              <a:buSzPts val="1100"/>
              <a:buFont typeface="Arial"/>
              <a:buNone/>
            </a:pPr>
            <a:endParaRPr sz="1400"/>
          </a:p>
        </p:txBody>
      </p:sp>
      <p:grpSp>
        <p:nvGrpSpPr>
          <p:cNvPr id="2" name="Agrupar 1">
            <a:extLst>
              <a:ext uri="{FF2B5EF4-FFF2-40B4-BE49-F238E27FC236}">
                <a16:creationId xmlns:a16="http://schemas.microsoft.com/office/drawing/2014/main" id="{8D5DBAD7-FE77-A62E-1C6E-CB9B26009DB5}"/>
              </a:ext>
            </a:extLst>
          </p:cNvPr>
          <p:cNvGrpSpPr/>
          <p:nvPr/>
        </p:nvGrpSpPr>
        <p:grpSpPr>
          <a:xfrm>
            <a:off x="0" y="-1"/>
            <a:ext cx="9144000" cy="1159191"/>
            <a:chOff x="0" y="-1"/>
            <a:chExt cx="9144000" cy="1159191"/>
          </a:xfrm>
        </p:grpSpPr>
        <p:sp>
          <p:nvSpPr>
            <p:cNvPr id="3" name="Retângulo 2">
              <a:extLst>
                <a:ext uri="{FF2B5EF4-FFF2-40B4-BE49-F238E27FC236}">
                  <a16:creationId xmlns:a16="http://schemas.microsoft.com/office/drawing/2014/main" id="{C75D7E71-4769-393D-77B9-631DFE170756}"/>
                </a:ext>
              </a:extLst>
            </p:cNvPr>
            <p:cNvSpPr/>
            <p:nvPr/>
          </p:nvSpPr>
          <p:spPr>
            <a:xfrm>
              <a:off x="0" y="-1"/>
              <a:ext cx="9144000" cy="10538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descr="Uma imagem contendo Logotipo&#10;&#10;Descrição gerada automaticamente">
              <a:extLst>
                <a:ext uri="{FF2B5EF4-FFF2-40B4-BE49-F238E27FC236}">
                  <a16:creationId xmlns:a16="http://schemas.microsoft.com/office/drawing/2014/main" id="{5DCB803B-9162-0A81-62F9-34CEED6EF691}"/>
                </a:ext>
              </a:extLst>
            </p:cNvPr>
            <p:cNvPicPr>
              <a:picLocks noChangeAspect="1"/>
            </p:cNvPicPr>
            <p:nvPr/>
          </p:nvPicPr>
          <p:blipFill>
            <a:blip r:embed="rId4"/>
            <a:stretch>
              <a:fillRect/>
            </a:stretch>
          </p:blipFill>
          <p:spPr>
            <a:xfrm>
              <a:off x="154983" y="116478"/>
              <a:ext cx="2425485" cy="1042712"/>
            </a:xfrm>
            <a:prstGeom prst="rect">
              <a:avLst/>
            </a:prstGeom>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5"/>
        <p:cNvGrpSpPr/>
        <p:nvPr/>
      </p:nvGrpSpPr>
      <p:grpSpPr>
        <a:xfrm>
          <a:off x="0" y="0"/>
          <a:ext cx="0" cy="0"/>
          <a:chOff x="0" y="0"/>
          <a:chExt cx="0" cy="0"/>
        </a:xfrm>
      </p:grpSpPr>
      <p:sp>
        <p:nvSpPr>
          <p:cNvPr id="76" name="Google Shape;76;p17"/>
          <p:cNvSpPr txBox="1">
            <a:spLocks noGrp="1"/>
          </p:cNvSpPr>
          <p:nvPr>
            <p:ph type="body" idx="1"/>
          </p:nvPr>
        </p:nvSpPr>
        <p:spPr>
          <a:xfrm>
            <a:off x="311700" y="1327850"/>
            <a:ext cx="8520600" cy="309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400" b="1">
                <a:solidFill>
                  <a:srgbClr val="002060"/>
                </a:solidFill>
              </a:rPr>
              <a:t>AGRADECIMENTOS</a:t>
            </a:r>
            <a:endParaRPr sz="1400" b="1">
              <a:solidFill>
                <a:srgbClr val="002060"/>
              </a:solidFill>
            </a:endParaRPr>
          </a:p>
          <a:p>
            <a:pPr marL="0" lvl="0" indent="0" algn="l" rtl="0">
              <a:spcBef>
                <a:spcPts val="0"/>
              </a:spcBef>
              <a:spcAft>
                <a:spcPts val="0"/>
              </a:spcAft>
              <a:buNone/>
            </a:pPr>
            <a:r>
              <a:rPr lang="pt-BR" sz="1400">
                <a:solidFill>
                  <a:schemeClr val="dk1"/>
                </a:solidFill>
              </a:rPr>
              <a:t>Citar as fontes de financiamento internas e externas, que viabilizaram o projeto de ensino, pesquisa ou extensão.</a:t>
            </a:r>
            <a:endParaRPr sz="1400" b="1">
              <a:solidFill>
                <a:srgbClr val="002060"/>
              </a:solidFill>
            </a:endParaRPr>
          </a:p>
          <a:p>
            <a:pPr marL="0" lvl="0" indent="0" algn="l" rtl="0">
              <a:spcBef>
                <a:spcPts val="0"/>
              </a:spcBef>
              <a:spcAft>
                <a:spcPts val="0"/>
              </a:spcAft>
              <a:buNone/>
            </a:pPr>
            <a:endParaRPr sz="1400" b="1">
              <a:solidFill>
                <a:srgbClr val="002060"/>
              </a:solidFill>
            </a:endParaRPr>
          </a:p>
          <a:p>
            <a:pPr marL="0" lvl="0" indent="0" algn="l" rtl="0">
              <a:spcBef>
                <a:spcPts val="0"/>
              </a:spcBef>
              <a:spcAft>
                <a:spcPts val="0"/>
              </a:spcAft>
              <a:buNone/>
            </a:pPr>
            <a:r>
              <a:rPr lang="pt-BR" sz="1400" b="1">
                <a:solidFill>
                  <a:srgbClr val="002060"/>
                </a:solidFill>
              </a:rPr>
              <a:t>REFERÊNCIAS</a:t>
            </a:r>
            <a:endParaRPr sz="1400" b="1">
              <a:solidFill>
                <a:srgbClr val="002060"/>
              </a:solidFill>
            </a:endParaRPr>
          </a:p>
          <a:p>
            <a:pPr marL="0" lvl="0" indent="0" algn="l" rtl="0">
              <a:spcBef>
                <a:spcPts val="0"/>
              </a:spcBef>
              <a:spcAft>
                <a:spcPts val="0"/>
              </a:spcAft>
              <a:buNone/>
            </a:pPr>
            <a:r>
              <a:rPr lang="pt-BR" sz="1400">
                <a:solidFill>
                  <a:schemeClr val="dk1"/>
                </a:solidFill>
              </a:rPr>
              <a:t>Citar as fontes de financiamento internas e externas, que viabilizaram o projeto de ensino, pesquisa ou extensão.</a:t>
            </a:r>
            <a:endParaRPr sz="1400"/>
          </a:p>
          <a:p>
            <a:pPr marL="0" lvl="0" indent="0" algn="l" rtl="0">
              <a:spcBef>
                <a:spcPts val="0"/>
              </a:spcBef>
              <a:spcAft>
                <a:spcPts val="0"/>
              </a:spcAft>
              <a:buNone/>
            </a:pPr>
            <a:endParaRPr sz="1400" b="1">
              <a:solidFill>
                <a:srgbClr val="002060"/>
              </a:solidFill>
            </a:endParaRPr>
          </a:p>
          <a:p>
            <a:pPr marL="0" lvl="0" indent="0" algn="l" rtl="0">
              <a:spcBef>
                <a:spcPts val="0"/>
              </a:spcBef>
              <a:spcAft>
                <a:spcPts val="0"/>
              </a:spcAft>
              <a:buNone/>
            </a:pPr>
            <a:endParaRPr sz="1400">
              <a:solidFill>
                <a:schemeClr val="dk1"/>
              </a:solidFill>
            </a:endParaRPr>
          </a:p>
          <a:p>
            <a:pPr marL="0" lvl="0" indent="0" algn="l" rtl="0">
              <a:spcBef>
                <a:spcPts val="0"/>
              </a:spcBef>
              <a:spcAft>
                <a:spcPts val="0"/>
              </a:spcAft>
              <a:buNone/>
            </a:pPr>
            <a:endParaRPr sz="1400"/>
          </a:p>
        </p:txBody>
      </p:sp>
      <p:grpSp>
        <p:nvGrpSpPr>
          <p:cNvPr id="2" name="Agrupar 1">
            <a:extLst>
              <a:ext uri="{FF2B5EF4-FFF2-40B4-BE49-F238E27FC236}">
                <a16:creationId xmlns:a16="http://schemas.microsoft.com/office/drawing/2014/main" id="{09455057-3E72-57B5-D66F-9EC4CBBFF1B7}"/>
              </a:ext>
            </a:extLst>
          </p:cNvPr>
          <p:cNvGrpSpPr/>
          <p:nvPr/>
        </p:nvGrpSpPr>
        <p:grpSpPr>
          <a:xfrm>
            <a:off x="0" y="-1"/>
            <a:ext cx="9144000" cy="1159191"/>
            <a:chOff x="0" y="-1"/>
            <a:chExt cx="9144000" cy="1159191"/>
          </a:xfrm>
        </p:grpSpPr>
        <p:sp>
          <p:nvSpPr>
            <p:cNvPr id="3" name="Retângulo 2">
              <a:extLst>
                <a:ext uri="{FF2B5EF4-FFF2-40B4-BE49-F238E27FC236}">
                  <a16:creationId xmlns:a16="http://schemas.microsoft.com/office/drawing/2014/main" id="{E414AE3A-94E0-FC7A-8BF0-C167488A0909}"/>
                </a:ext>
              </a:extLst>
            </p:cNvPr>
            <p:cNvSpPr/>
            <p:nvPr/>
          </p:nvSpPr>
          <p:spPr>
            <a:xfrm>
              <a:off x="0" y="-1"/>
              <a:ext cx="9144000" cy="10538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descr="Uma imagem contendo Logotipo&#10;&#10;Descrição gerada automaticamente">
              <a:extLst>
                <a:ext uri="{FF2B5EF4-FFF2-40B4-BE49-F238E27FC236}">
                  <a16:creationId xmlns:a16="http://schemas.microsoft.com/office/drawing/2014/main" id="{3617AE1E-EDB8-5964-85CD-46ECB09DABF6}"/>
                </a:ext>
              </a:extLst>
            </p:cNvPr>
            <p:cNvPicPr>
              <a:picLocks noChangeAspect="1"/>
            </p:cNvPicPr>
            <p:nvPr/>
          </p:nvPicPr>
          <p:blipFill>
            <a:blip r:embed="rId4"/>
            <a:stretch>
              <a:fillRect/>
            </a:stretch>
          </p:blipFill>
          <p:spPr>
            <a:xfrm>
              <a:off x="154983" y="116478"/>
              <a:ext cx="2425485" cy="1042712"/>
            </a:xfrm>
            <a:prstGeom prst="rect">
              <a:avLst/>
            </a:prstGeom>
          </p:spPr>
        </p:pic>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390</Words>
  <Application>Microsoft Office PowerPoint</Application>
  <PresentationFormat>Apresentação na tela (16:9)</PresentationFormat>
  <Paragraphs>22</Paragraphs>
  <Slides>5</Slides>
  <Notes>5</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5</vt:i4>
      </vt:variant>
    </vt:vector>
  </HeadingPairs>
  <TitlesOfParts>
    <vt:vector size="8" baseType="lpstr">
      <vt:lpstr>Arial</vt:lpstr>
      <vt:lpstr>Trebuchet MS</vt:lpstr>
      <vt:lpstr>Simple Light</vt:lpstr>
      <vt:lpstr>Título do trabalho</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Stefany Arcari</cp:lastModifiedBy>
  <cp:revision>1</cp:revision>
  <dcterms:modified xsi:type="dcterms:W3CDTF">2024-10-14T12:32:07Z</dcterms:modified>
</cp:coreProperties>
</file>