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
  </p:notesMasterIdLst>
  <p:sldIdLst>
    <p:sldId id="256" r:id="rId2"/>
  </p:sldIdLst>
  <p:sldSz cx="32399288" cy="43200638"/>
  <p:notesSz cx="7104063" cy="10234613"/>
  <p:defaultTextStyle>
    <a:defPPr>
      <a:defRPr lang="pt-BR"/>
    </a:defPPr>
    <a:lvl1pPr marL="0" algn="l" defTabSz="3628796" rtl="0" eaLnBrk="1" latinLnBrk="0" hangingPunct="1">
      <a:defRPr sz="7143" kern="1200">
        <a:solidFill>
          <a:schemeClr val="tx1"/>
        </a:solidFill>
        <a:latin typeface="+mn-lt"/>
        <a:ea typeface="+mn-ea"/>
        <a:cs typeface="+mn-cs"/>
      </a:defRPr>
    </a:lvl1pPr>
    <a:lvl2pPr marL="1814398" algn="l" defTabSz="3628796" rtl="0" eaLnBrk="1" latinLnBrk="0" hangingPunct="1">
      <a:defRPr sz="7143" kern="1200">
        <a:solidFill>
          <a:schemeClr val="tx1"/>
        </a:solidFill>
        <a:latin typeface="+mn-lt"/>
        <a:ea typeface="+mn-ea"/>
        <a:cs typeface="+mn-cs"/>
      </a:defRPr>
    </a:lvl2pPr>
    <a:lvl3pPr marL="3628796" algn="l" defTabSz="3628796" rtl="0" eaLnBrk="1" latinLnBrk="0" hangingPunct="1">
      <a:defRPr sz="7143" kern="1200">
        <a:solidFill>
          <a:schemeClr val="tx1"/>
        </a:solidFill>
        <a:latin typeface="+mn-lt"/>
        <a:ea typeface="+mn-ea"/>
        <a:cs typeface="+mn-cs"/>
      </a:defRPr>
    </a:lvl3pPr>
    <a:lvl4pPr marL="5443195" algn="l" defTabSz="3628796" rtl="0" eaLnBrk="1" latinLnBrk="0" hangingPunct="1">
      <a:defRPr sz="7143" kern="1200">
        <a:solidFill>
          <a:schemeClr val="tx1"/>
        </a:solidFill>
        <a:latin typeface="+mn-lt"/>
        <a:ea typeface="+mn-ea"/>
        <a:cs typeface="+mn-cs"/>
      </a:defRPr>
    </a:lvl4pPr>
    <a:lvl5pPr marL="7257593" algn="l" defTabSz="3628796" rtl="0" eaLnBrk="1" latinLnBrk="0" hangingPunct="1">
      <a:defRPr sz="7143" kern="1200">
        <a:solidFill>
          <a:schemeClr val="tx1"/>
        </a:solidFill>
        <a:latin typeface="+mn-lt"/>
        <a:ea typeface="+mn-ea"/>
        <a:cs typeface="+mn-cs"/>
      </a:defRPr>
    </a:lvl5pPr>
    <a:lvl6pPr marL="9071991" algn="l" defTabSz="3628796" rtl="0" eaLnBrk="1" latinLnBrk="0" hangingPunct="1">
      <a:defRPr sz="7143" kern="1200">
        <a:solidFill>
          <a:schemeClr val="tx1"/>
        </a:solidFill>
        <a:latin typeface="+mn-lt"/>
        <a:ea typeface="+mn-ea"/>
        <a:cs typeface="+mn-cs"/>
      </a:defRPr>
    </a:lvl6pPr>
    <a:lvl7pPr marL="10886389" algn="l" defTabSz="3628796" rtl="0" eaLnBrk="1" latinLnBrk="0" hangingPunct="1">
      <a:defRPr sz="7143" kern="1200">
        <a:solidFill>
          <a:schemeClr val="tx1"/>
        </a:solidFill>
        <a:latin typeface="+mn-lt"/>
        <a:ea typeface="+mn-ea"/>
        <a:cs typeface="+mn-cs"/>
      </a:defRPr>
    </a:lvl7pPr>
    <a:lvl8pPr marL="12700787" algn="l" defTabSz="3628796" rtl="0" eaLnBrk="1" latinLnBrk="0" hangingPunct="1">
      <a:defRPr sz="7143" kern="1200">
        <a:solidFill>
          <a:schemeClr val="tx1"/>
        </a:solidFill>
        <a:latin typeface="+mn-lt"/>
        <a:ea typeface="+mn-ea"/>
        <a:cs typeface="+mn-cs"/>
      </a:defRPr>
    </a:lvl8pPr>
    <a:lvl9pPr marL="14515186" algn="l" defTabSz="3628796"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49" autoAdjust="0"/>
    <p:restoredTop sz="94660"/>
  </p:normalViewPr>
  <p:slideViewPr>
    <p:cSldViewPr snapToGrid="0">
      <p:cViewPr>
        <p:scale>
          <a:sx n="30" d="100"/>
          <a:sy n="30" d="100"/>
        </p:scale>
        <p:origin x="732" y="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3078534" cy="513038"/>
          </a:xfrm>
          <a:prstGeom prst="rect">
            <a:avLst/>
          </a:prstGeom>
        </p:spPr>
        <p:txBody>
          <a:bodyPr vert="horz" lIns="23489" tIns="11745" rIns="23489" bIns="11745" rtlCol="0"/>
          <a:lstStyle>
            <a:lvl1pPr algn="l">
              <a:defRPr sz="300"/>
            </a:lvl1pPr>
          </a:lstStyle>
          <a:p>
            <a:endParaRPr lang="pt-BR"/>
          </a:p>
        </p:txBody>
      </p:sp>
      <p:sp>
        <p:nvSpPr>
          <p:cNvPr id="3" name="Espaço Reservado para Data 2"/>
          <p:cNvSpPr>
            <a:spLocks noGrp="1"/>
          </p:cNvSpPr>
          <p:nvPr>
            <p:ph type="dt" idx="1"/>
          </p:nvPr>
        </p:nvSpPr>
        <p:spPr>
          <a:xfrm>
            <a:off x="4023938" y="1"/>
            <a:ext cx="3078534" cy="513038"/>
          </a:xfrm>
          <a:prstGeom prst="rect">
            <a:avLst/>
          </a:prstGeom>
        </p:spPr>
        <p:txBody>
          <a:bodyPr vert="horz" lIns="23489" tIns="11745" rIns="23489" bIns="11745" rtlCol="0"/>
          <a:lstStyle>
            <a:lvl1pPr algn="r">
              <a:defRPr sz="300"/>
            </a:lvl1pPr>
          </a:lstStyle>
          <a:p>
            <a:fld id="{E87243AE-61B3-45A0-ADE6-0DF72A10DABA}" type="datetimeFigureOut">
              <a:rPr lang="pt-BR" smtClean="0"/>
              <a:t>04/05/2023</a:t>
            </a:fld>
            <a:endParaRPr lang="pt-BR"/>
          </a:p>
        </p:txBody>
      </p:sp>
      <p:sp>
        <p:nvSpPr>
          <p:cNvPr id="4" name="Espaço Reservado para Imagem de Slide 3"/>
          <p:cNvSpPr>
            <a:spLocks noGrp="1" noRot="1" noChangeAspect="1"/>
          </p:cNvSpPr>
          <p:nvPr>
            <p:ph type="sldImg" idx="2"/>
          </p:nvPr>
        </p:nvSpPr>
        <p:spPr>
          <a:xfrm>
            <a:off x="2255838" y="1277938"/>
            <a:ext cx="2592387" cy="3455987"/>
          </a:xfrm>
          <a:prstGeom prst="rect">
            <a:avLst/>
          </a:prstGeom>
          <a:noFill/>
          <a:ln w="12700">
            <a:solidFill>
              <a:prstClr val="black"/>
            </a:solidFill>
          </a:ln>
        </p:spPr>
        <p:txBody>
          <a:bodyPr vert="horz" lIns="23489" tIns="11745" rIns="23489" bIns="11745" rtlCol="0" anchor="ctr"/>
          <a:lstStyle/>
          <a:p>
            <a:endParaRPr lang="pt-BR"/>
          </a:p>
        </p:txBody>
      </p:sp>
      <p:sp>
        <p:nvSpPr>
          <p:cNvPr id="5" name="Espaço Reservado para Anotações 4"/>
          <p:cNvSpPr>
            <a:spLocks noGrp="1"/>
          </p:cNvSpPr>
          <p:nvPr>
            <p:ph type="body" sz="quarter" idx="3"/>
          </p:nvPr>
        </p:nvSpPr>
        <p:spPr>
          <a:xfrm>
            <a:off x="710249" y="4925333"/>
            <a:ext cx="5683568" cy="4030006"/>
          </a:xfrm>
          <a:prstGeom prst="rect">
            <a:avLst/>
          </a:prstGeom>
        </p:spPr>
        <p:txBody>
          <a:bodyPr vert="horz" lIns="23489" tIns="11745" rIns="23489" bIns="11745"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721575"/>
            <a:ext cx="3078534" cy="513038"/>
          </a:xfrm>
          <a:prstGeom prst="rect">
            <a:avLst/>
          </a:prstGeom>
        </p:spPr>
        <p:txBody>
          <a:bodyPr vert="horz" lIns="23489" tIns="11745" rIns="23489" bIns="11745" rtlCol="0" anchor="b"/>
          <a:lstStyle>
            <a:lvl1pPr algn="l">
              <a:defRPr sz="300"/>
            </a:lvl1pPr>
          </a:lstStyle>
          <a:p>
            <a:endParaRPr lang="pt-BR"/>
          </a:p>
        </p:txBody>
      </p:sp>
      <p:sp>
        <p:nvSpPr>
          <p:cNvPr id="7" name="Espaço Reservado para Número de Slide 6"/>
          <p:cNvSpPr>
            <a:spLocks noGrp="1"/>
          </p:cNvSpPr>
          <p:nvPr>
            <p:ph type="sldNum" sz="quarter" idx="5"/>
          </p:nvPr>
        </p:nvSpPr>
        <p:spPr>
          <a:xfrm>
            <a:off x="4023938" y="9721575"/>
            <a:ext cx="3078534" cy="513038"/>
          </a:xfrm>
          <a:prstGeom prst="rect">
            <a:avLst/>
          </a:prstGeom>
        </p:spPr>
        <p:txBody>
          <a:bodyPr vert="horz" lIns="23489" tIns="11745" rIns="23489" bIns="11745" rtlCol="0" anchor="b"/>
          <a:lstStyle>
            <a:lvl1pPr algn="r">
              <a:defRPr sz="300"/>
            </a:lvl1pPr>
          </a:lstStyle>
          <a:p>
            <a:fld id="{E0110D3C-B110-4652-9C5F-A1E82CE0EB2B}" type="slidenum">
              <a:rPr lang="pt-BR" smtClean="0"/>
              <a:t>‹nº›</a:t>
            </a:fld>
            <a:endParaRPr lang="pt-BR"/>
          </a:p>
        </p:txBody>
      </p:sp>
    </p:spTree>
    <p:extLst>
      <p:ext uri="{BB962C8B-B14F-4D97-AF65-F5344CB8AC3E}">
        <p14:creationId xmlns:p14="http://schemas.microsoft.com/office/powerpoint/2010/main" val="3266711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8" y="7070108"/>
            <a:ext cx="27539395" cy="15040222"/>
          </a:xfrm>
        </p:spPr>
        <p:txBody>
          <a:bodyPr anchor="b"/>
          <a:lstStyle>
            <a:lvl1pPr algn="ctr">
              <a:defRPr sz="21259"/>
            </a:lvl1pPr>
          </a:lstStyle>
          <a:p>
            <a:r>
              <a:rPr lang="pt-BR"/>
              <a:t>Clique para editar o título mestre</a:t>
            </a:r>
            <a:endParaRPr lang="en-US" dirty="0"/>
          </a:p>
        </p:txBody>
      </p:sp>
      <p:sp>
        <p:nvSpPr>
          <p:cNvPr id="3" name="Subtitle 2"/>
          <p:cNvSpPr>
            <a:spLocks noGrp="1"/>
          </p:cNvSpPr>
          <p:nvPr>
            <p:ph type="subTitle" idx="1"/>
          </p:nvPr>
        </p:nvSpPr>
        <p:spPr>
          <a:xfrm>
            <a:off x="4049912" y="22690340"/>
            <a:ext cx="24299466" cy="10430151"/>
          </a:xfrm>
        </p:spPr>
        <p:txBody>
          <a:bodyPr/>
          <a:lstStyle>
            <a:lvl1pPr marL="0" indent="0" algn="ctr">
              <a:buNone/>
              <a:defRPr sz="8504"/>
            </a:lvl1pPr>
            <a:lvl2pPr marL="1619971" indent="0" algn="ctr">
              <a:buNone/>
              <a:defRPr sz="7086"/>
            </a:lvl2pPr>
            <a:lvl3pPr marL="3239943" indent="0" algn="ctr">
              <a:buNone/>
              <a:defRPr sz="6378"/>
            </a:lvl3pPr>
            <a:lvl4pPr marL="4859913" indent="0" algn="ctr">
              <a:buNone/>
              <a:defRPr sz="5669"/>
            </a:lvl4pPr>
            <a:lvl5pPr marL="6479885" indent="0" algn="ctr">
              <a:buNone/>
              <a:defRPr sz="5669"/>
            </a:lvl5pPr>
            <a:lvl6pPr marL="8099856" indent="0" algn="ctr">
              <a:buNone/>
              <a:defRPr sz="5669"/>
            </a:lvl6pPr>
            <a:lvl7pPr marL="9719828" indent="0" algn="ctr">
              <a:buNone/>
              <a:defRPr sz="5669"/>
            </a:lvl7pPr>
            <a:lvl8pPr marL="11339799" indent="0" algn="ctr">
              <a:buNone/>
              <a:defRPr sz="5669"/>
            </a:lvl8pPr>
            <a:lvl9pPr marL="12959771" indent="0" algn="ctr">
              <a:buNone/>
              <a:defRPr sz="5669"/>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337BA05-A67B-4C0A-97F9-34A38574B00B}" type="datetime1">
              <a:rPr lang="pt-BR" smtClean="0"/>
              <a:t>04/05/2023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E234358-D8C5-4179-B06C-6D0DD97F9E10}" type="slidenum">
              <a:rPr lang="pt-BR" smtClean="0"/>
              <a:t>‹nº›</a:t>
            </a:fld>
            <a:endParaRPr lang="pt-BR"/>
          </a:p>
        </p:txBody>
      </p:sp>
    </p:spTree>
    <p:extLst>
      <p:ext uri="{BB962C8B-B14F-4D97-AF65-F5344CB8AC3E}">
        <p14:creationId xmlns:p14="http://schemas.microsoft.com/office/powerpoint/2010/main" val="71266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E7E6106-1A6B-4185-A572-177000B77E25}" type="datetime1">
              <a:rPr lang="pt-BR" smtClean="0"/>
              <a:t>04/05/2023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E234358-D8C5-4179-B06C-6D0DD97F9E10}" type="slidenum">
              <a:rPr lang="pt-BR" smtClean="0"/>
              <a:t>‹nº›</a:t>
            </a:fld>
            <a:endParaRPr lang="pt-BR"/>
          </a:p>
        </p:txBody>
      </p:sp>
    </p:spTree>
    <p:extLst>
      <p:ext uri="{BB962C8B-B14F-4D97-AF65-F5344CB8AC3E}">
        <p14:creationId xmlns:p14="http://schemas.microsoft.com/office/powerpoint/2010/main" val="7727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3" y="2300034"/>
            <a:ext cx="6986096"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640AC04-B6D8-4E75-BE78-95607830D696}" type="datetime1">
              <a:rPr lang="pt-BR" smtClean="0"/>
              <a:t>04/05/2023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E234358-D8C5-4179-B06C-6D0DD97F9E10}" type="slidenum">
              <a:rPr lang="pt-BR" smtClean="0"/>
              <a:t>‹nº›</a:t>
            </a:fld>
            <a:endParaRPr lang="pt-BR"/>
          </a:p>
        </p:txBody>
      </p:sp>
    </p:spTree>
    <p:extLst>
      <p:ext uri="{BB962C8B-B14F-4D97-AF65-F5344CB8AC3E}">
        <p14:creationId xmlns:p14="http://schemas.microsoft.com/office/powerpoint/2010/main" val="378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2146C01-D5A1-4F47-AC3B-08AEEC12A049}" type="datetime1">
              <a:rPr lang="pt-BR" smtClean="0"/>
              <a:t>04/05/2023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E234358-D8C5-4179-B06C-6D0DD97F9E10}" type="slidenum">
              <a:rPr lang="pt-BR" smtClean="0"/>
              <a:t>‹nº›</a:t>
            </a:fld>
            <a:endParaRPr lang="pt-BR"/>
          </a:p>
        </p:txBody>
      </p:sp>
    </p:spTree>
    <p:extLst>
      <p:ext uri="{BB962C8B-B14F-4D97-AF65-F5344CB8AC3E}">
        <p14:creationId xmlns:p14="http://schemas.microsoft.com/office/powerpoint/2010/main" val="199218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a:t>Clique para editar o título mestre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71" indent="0">
              <a:buNone/>
              <a:defRPr sz="7086">
                <a:solidFill>
                  <a:schemeClr val="tx1">
                    <a:tint val="75000"/>
                  </a:schemeClr>
                </a:solidFill>
              </a:defRPr>
            </a:lvl2pPr>
            <a:lvl3pPr marL="3239943" indent="0">
              <a:buNone/>
              <a:defRPr sz="6378">
                <a:solidFill>
                  <a:schemeClr val="tx1">
                    <a:tint val="75000"/>
                  </a:schemeClr>
                </a:solidFill>
              </a:defRPr>
            </a:lvl3pPr>
            <a:lvl4pPr marL="4859913" indent="0">
              <a:buNone/>
              <a:defRPr sz="5669">
                <a:solidFill>
                  <a:schemeClr val="tx1">
                    <a:tint val="75000"/>
                  </a:schemeClr>
                </a:solidFill>
              </a:defRPr>
            </a:lvl4pPr>
            <a:lvl5pPr marL="6479885" indent="0">
              <a:buNone/>
              <a:defRPr sz="5669">
                <a:solidFill>
                  <a:schemeClr val="tx1">
                    <a:tint val="75000"/>
                  </a:schemeClr>
                </a:solidFill>
              </a:defRPr>
            </a:lvl5pPr>
            <a:lvl6pPr marL="8099856" indent="0">
              <a:buNone/>
              <a:defRPr sz="5669">
                <a:solidFill>
                  <a:schemeClr val="tx1">
                    <a:tint val="75000"/>
                  </a:schemeClr>
                </a:solidFill>
              </a:defRPr>
            </a:lvl6pPr>
            <a:lvl7pPr marL="9719828" indent="0">
              <a:buNone/>
              <a:defRPr sz="5669">
                <a:solidFill>
                  <a:schemeClr val="tx1">
                    <a:tint val="75000"/>
                  </a:schemeClr>
                </a:solidFill>
              </a:defRPr>
            </a:lvl7pPr>
            <a:lvl8pPr marL="11339799" indent="0">
              <a:buNone/>
              <a:defRPr sz="5669">
                <a:solidFill>
                  <a:schemeClr val="tx1">
                    <a:tint val="75000"/>
                  </a:schemeClr>
                </a:solidFill>
              </a:defRPr>
            </a:lvl8pPr>
            <a:lvl9pPr marL="12959771" indent="0">
              <a:buNone/>
              <a:defRPr sz="5669">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E4B2D229-C81B-46ED-B8A1-1E4FB4772DC2}" type="datetime1">
              <a:rPr lang="pt-BR" smtClean="0"/>
              <a:t>04/05/2023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6E234358-D8C5-4179-B06C-6D0DD97F9E10}" type="slidenum">
              <a:rPr lang="pt-BR" smtClean="0"/>
              <a:t>‹nº›</a:t>
            </a:fld>
            <a:endParaRPr lang="pt-BR"/>
          </a:p>
        </p:txBody>
      </p:sp>
    </p:spTree>
    <p:extLst>
      <p:ext uri="{BB962C8B-B14F-4D97-AF65-F5344CB8AC3E}">
        <p14:creationId xmlns:p14="http://schemas.microsoft.com/office/powerpoint/2010/main" val="333138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227452" y="11500170"/>
            <a:ext cx="13769697" cy="2741040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B2258B8-1890-40A2-BE60-39F6B090CE15}" type="datetime1">
              <a:rPr lang="pt-BR" smtClean="0"/>
              <a:t>04/05/2023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E234358-D8C5-4179-B06C-6D0DD97F9E10}" type="slidenum">
              <a:rPr lang="pt-BR" smtClean="0"/>
              <a:t>‹nº›</a:t>
            </a:fld>
            <a:endParaRPr lang="pt-BR"/>
          </a:p>
        </p:txBody>
      </p:sp>
    </p:spTree>
    <p:extLst>
      <p:ext uri="{BB962C8B-B14F-4D97-AF65-F5344CB8AC3E}">
        <p14:creationId xmlns:p14="http://schemas.microsoft.com/office/powerpoint/2010/main" val="1079986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231675" y="10590162"/>
            <a:ext cx="13706416" cy="5190073"/>
          </a:xfrm>
        </p:spPr>
        <p:txBody>
          <a:bodyPr anchor="b"/>
          <a:lstStyle>
            <a:lvl1pPr marL="0" indent="0">
              <a:buNone/>
              <a:defRPr sz="8504" b="1"/>
            </a:lvl1pPr>
            <a:lvl2pPr marL="1619971" indent="0">
              <a:buNone/>
              <a:defRPr sz="7086" b="1"/>
            </a:lvl2pPr>
            <a:lvl3pPr marL="3239943" indent="0">
              <a:buNone/>
              <a:defRPr sz="6378" b="1"/>
            </a:lvl3pPr>
            <a:lvl4pPr marL="4859913" indent="0">
              <a:buNone/>
              <a:defRPr sz="5669" b="1"/>
            </a:lvl4pPr>
            <a:lvl5pPr marL="6479885" indent="0">
              <a:buNone/>
              <a:defRPr sz="5669" b="1"/>
            </a:lvl5pPr>
            <a:lvl6pPr marL="8099856" indent="0">
              <a:buNone/>
              <a:defRPr sz="5669" b="1"/>
            </a:lvl6pPr>
            <a:lvl7pPr marL="9719828" indent="0">
              <a:buNone/>
              <a:defRPr sz="5669" b="1"/>
            </a:lvl7pPr>
            <a:lvl8pPr marL="11339799" indent="0">
              <a:buNone/>
              <a:defRPr sz="5669" b="1"/>
            </a:lvl8pPr>
            <a:lvl9pPr marL="12959771" indent="0">
              <a:buNone/>
              <a:defRPr sz="5669" b="1"/>
            </a:lvl9pPr>
          </a:lstStyle>
          <a:p>
            <a:pPr lvl="0"/>
            <a:r>
              <a:rPr lang="pt-BR"/>
              <a:t>Clique para editar o texto mestre</a:t>
            </a:r>
          </a:p>
        </p:txBody>
      </p:sp>
      <p:sp>
        <p:nvSpPr>
          <p:cNvPr id="4" name="Content Placeholder 3"/>
          <p:cNvSpPr>
            <a:spLocks noGrp="1"/>
          </p:cNvSpPr>
          <p:nvPr>
            <p:ph sz="half" idx="2"/>
          </p:nvPr>
        </p:nvSpPr>
        <p:spPr>
          <a:xfrm>
            <a:off x="2231675" y="15780233"/>
            <a:ext cx="13706416" cy="23210346"/>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6402143" y="10590162"/>
            <a:ext cx="13773918" cy="5190073"/>
          </a:xfrm>
        </p:spPr>
        <p:txBody>
          <a:bodyPr anchor="b"/>
          <a:lstStyle>
            <a:lvl1pPr marL="0" indent="0">
              <a:buNone/>
              <a:defRPr sz="8504" b="1"/>
            </a:lvl1pPr>
            <a:lvl2pPr marL="1619971" indent="0">
              <a:buNone/>
              <a:defRPr sz="7086" b="1"/>
            </a:lvl2pPr>
            <a:lvl3pPr marL="3239943" indent="0">
              <a:buNone/>
              <a:defRPr sz="6378" b="1"/>
            </a:lvl3pPr>
            <a:lvl4pPr marL="4859913" indent="0">
              <a:buNone/>
              <a:defRPr sz="5669" b="1"/>
            </a:lvl4pPr>
            <a:lvl5pPr marL="6479885" indent="0">
              <a:buNone/>
              <a:defRPr sz="5669" b="1"/>
            </a:lvl5pPr>
            <a:lvl6pPr marL="8099856" indent="0">
              <a:buNone/>
              <a:defRPr sz="5669" b="1"/>
            </a:lvl6pPr>
            <a:lvl7pPr marL="9719828" indent="0">
              <a:buNone/>
              <a:defRPr sz="5669" b="1"/>
            </a:lvl7pPr>
            <a:lvl8pPr marL="11339799" indent="0">
              <a:buNone/>
              <a:defRPr sz="5669" b="1"/>
            </a:lvl8pPr>
            <a:lvl9pPr marL="12959771" indent="0">
              <a:buNone/>
              <a:defRPr sz="5669" b="1"/>
            </a:lvl9pPr>
          </a:lstStyle>
          <a:p>
            <a:pPr lvl="0"/>
            <a:r>
              <a:rPr lang="pt-BR"/>
              <a:t>Clique para editar o texto mestre</a:t>
            </a:r>
          </a:p>
        </p:txBody>
      </p:sp>
      <p:sp>
        <p:nvSpPr>
          <p:cNvPr id="6" name="Content Placeholder 5"/>
          <p:cNvSpPr>
            <a:spLocks noGrp="1"/>
          </p:cNvSpPr>
          <p:nvPr>
            <p:ph sz="quarter" idx="4"/>
          </p:nvPr>
        </p:nvSpPr>
        <p:spPr>
          <a:xfrm>
            <a:off x="16402143" y="15780233"/>
            <a:ext cx="13773918" cy="23210346"/>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C824884-FFB2-4E89-8A6D-4F55EC44A5EF}" type="datetime1">
              <a:rPr lang="pt-BR" smtClean="0"/>
              <a:t>04/05/2023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6E234358-D8C5-4179-B06C-6D0DD97F9E10}" type="slidenum">
              <a:rPr lang="pt-BR" smtClean="0"/>
              <a:t>‹nº›</a:t>
            </a:fld>
            <a:endParaRPr lang="pt-BR"/>
          </a:p>
        </p:txBody>
      </p:sp>
    </p:spTree>
    <p:extLst>
      <p:ext uri="{BB962C8B-B14F-4D97-AF65-F5344CB8AC3E}">
        <p14:creationId xmlns:p14="http://schemas.microsoft.com/office/powerpoint/2010/main" val="1691678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6251883-5093-4316-9885-57F8B8FEA8E6}" type="datetime1">
              <a:rPr lang="pt-BR" smtClean="0"/>
              <a:t>04/05/2023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6E234358-D8C5-4179-B06C-6D0DD97F9E10}" type="slidenum">
              <a:rPr lang="pt-BR" smtClean="0"/>
              <a:t>‹nº›</a:t>
            </a:fld>
            <a:endParaRPr lang="pt-BR"/>
          </a:p>
        </p:txBody>
      </p:sp>
    </p:spTree>
    <p:extLst>
      <p:ext uri="{BB962C8B-B14F-4D97-AF65-F5344CB8AC3E}">
        <p14:creationId xmlns:p14="http://schemas.microsoft.com/office/powerpoint/2010/main" val="51168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14E48-C949-49E0-8253-1D33BDFE44E1}" type="datetime1">
              <a:rPr lang="pt-BR" smtClean="0"/>
              <a:t>04/05/2023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6E234358-D8C5-4179-B06C-6D0DD97F9E10}" type="slidenum">
              <a:rPr lang="pt-BR" smtClean="0"/>
              <a:t>‹nº›</a:t>
            </a:fld>
            <a:endParaRPr lang="pt-BR"/>
          </a:p>
        </p:txBody>
      </p:sp>
    </p:spTree>
    <p:extLst>
      <p:ext uri="{BB962C8B-B14F-4D97-AF65-F5344CB8AC3E}">
        <p14:creationId xmlns:p14="http://schemas.microsoft.com/office/powerpoint/2010/main" val="3881743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4"/>
            <a:ext cx="10449614" cy="10080149"/>
          </a:xfrm>
        </p:spPr>
        <p:txBody>
          <a:bodyPr anchor="b"/>
          <a:lstStyle>
            <a:lvl1pPr>
              <a:defRPr sz="11338"/>
            </a:lvl1pPr>
          </a:lstStyle>
          <a:p>
            <a:r>
              <a:rPr lang="pt-BR"/>
              <a:t>Clique para editar o título mestre</a:t>
            </a:r>
            <a:endParaRPr lang="en-US" dirty="0"/>
          </a:p>
        </p:txBody>
      </p:sp>
      <p:sp>
        <p:nvSpPr>
          <p:cNvPr id="3" name="Content Placeholder 2"/>
          <p:cNvSpPr>
            <a:spLocks noGrp="1"/>
          </p:cNvSpPr>
          <p:nvPr>
            <p:ph idx="1"/>
          </p:nvPr>
        </p:nvSpPr>
        <p:spPr>
          <a:xfrm>
            <a:off x="13773917" y="6220104"/>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71" indent="0">
              <a:buNone/>
              <a:defRPr sz="4960"/>
            </a:lvl2pPr>
            <a:lvl3pPr marL="3239943" indent="0">
              <a:buNone/>
              <a:defRPr sz="4252"/>
            </a:lvl3pPr>
            <a:lvl4pPr marL="4859913" indent="0">
              <a:buNone/>
              <a:defRPr sz="3543"/>
            </a:lvl4pPr>
            <a:lvl5pPr marL="6479885" indent="0">
              <a:buNone/>
              <a:defRPr sz="3543"/>
            </a:lvl5pPr>
            <a:lvl6pPr marL="8099856" indent="0">
              <a:buNone/>
              <a:defRPr sz="3543"/>
            </a:lvl6pPr>
            <a:lvl7pPr marL="9719828" indent="0">
              <a:buNone/>
              <a:defRPr sz="3543"/>
            </a:lvl7pPr>
            <a:lvl8pPr marL="11339799" indent="0">
              <a:buNone/>
              <a:defRPr sz="3543"/>
            </a:lvl8pPr>
            <a:lvl9pPr marL="12959771" indent="0">
              <a:buNone/>
              <a:defRPr sz="3543"/>
            </a:lvl9pPr>
          </a:lstStyle>
          <a:p>
            <a:pPr lvl="0"/>
            <a:r>
              <a:rPr lang="pt-BR"/>
              <a:t>Clique para editar o texto mestre</a:t>
            </a:r>
          </a:p>
        </p:txBody>
      </p:sp>
      <p:sp>
        <p:nvSpPr>
          <p:cNvPr id="5" name="Date Placeholder 4"/>
          <p:cNvSpPr>
            <a:spLocks noGrp="1"/>
          </p:cNvSpPr>
          <p:nvPr>
            <p:ph type="dt" sz="half" idx="10"/>
          </p:nvPr>
        </p:nvSpPr>
        <p:spPr/>
        <p:txBody>
          <a:bodyPr/>
          <a:lstStyle/>
          <a:p>
            <a:fld id="{1025B57B-FB9F-4E41-BCDC-B53D08A05F55}" type="datetime1">
              <a:rPr lang="pt-BR" smtClean="0"/>
              <a:t>04/05/2023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E234358-D8C5-4179-B06C-6D0DD97F9E10}" type="slidenum">
              <a:rPr lang="pt-BR" smtClean="0"/>
              <a:t>‹nº›</a:t>
            </a:fld>
            <a:endParaRPr lang="pt-BR"/>
          </a:p>
        </p:txBody>
      </p:sp>
    </p:spTree>
    <p:extLst>
      <p:ext uri="{BB962C8B-B14F-4D97-AF65-F5344CB8AC3E}">
        <p14:creationId xmlns:p14="http://schemas.microsoft.com/office/powerpoint/2010/main" val="359108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4"/>
            <a:ext cx="10449614" cy="10080149"/>
          </a:xfrm>
        </p:spPr>
        <p:txBody>
          <a:bodyPr anchor="b"/>
          <a:lstStyle>
            <a:lvl1pPr>
              <a:defRPr sz="1133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73917" y="6220104"/>
            <a:ext cx="16402140" cy="30700453"/>
          </a:xfrm>
        </p:spPr>
        <p:txBody>
          <a:bodyPr anchor="t"/>
          <a:lstStyle>
            <a:lvl1pPr marL="0" indent="0">
              <a:buNone/>
              <a:defRPr sz="11338"/>
            </a:lvl1pPr>
            <a:lvl2pPr marL="1619971" indent="0">
              <a:buNone/>
              <a:defRPr sz="9921"/>
            </a:lvl2pPr>
            <a:lvl3pPr marL="3239943" indent="0">
              <a:buNone/>
              <a:defRPr sz="8504"/>
            </a:lvl3pPr>
            <a:lvl4pPr marL="4859913" indent="0">
              <a:buNone/>
              <a:defRPr sz="7086"/>
            </a:lvl4pPr>
            <a:lvl5pPr marL="6479885" indent="0">
              <a:buNone/>
              <a:defRPr sz="7086"/>
            </a:lvl5pPr>
            <a:lvl6pPr marL="8099856" indent="0">
              <a:buNone/>
              <a:defRPr sz="7086"/>
            </a:lvl6pPr>
            <a:lvl7pPr marL="9719828" indent="0">
              <a:buNone/>
              <a:defRPr sz="7086"/>
            </a:lvl7pPr>
            <a:lvl8pPr marL="11339799" indent="0">
              <a:buNone/>
              <a:defRPr sz="7086"/>
            </a:lvl8pPr>
            <a:lvl9pPr marL="12959771" indent="0">
              <a:buNone/>
              <a:defRPr sz="7086"/>
            </a:lvl9pPr>
          </a:lstStyle>
          <a:p>
            <a:r>
              <a:rPr lang="pt-BR"/>
              <a:t>Clique no ícone para adicionar uma imagem</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71" indent="0">
              <a:buNone/>
              <a:defRPr sz="4960"/>
            </a:lvl2pPr>
            <a:lvl3pPr marL="3239943" indent="0">
              <a:buNone/>
              <a:defRPr sz="4252"/>
            </a:lvl3pPr>
            <a:lvl4pPr marL="4859913" indent="0">
              <a:buNone/>
              <a:defRPr sz="3543"/>
            </a:lvl4pPr>
            <a:lvl5pPr marL="6479885" indent="0">
              <a:buNone/>
              <a:defRPr sz="3543"/>
            </a:lvl5pPr>
            <a:lvl6pPr marL="8099856" indent="0">
              <a:buNone/>
              <a:defRPr sz="3543"/>
            </a:lvl6pPr>
            <a:lvl7pPr marL="9719828" indent="0">
              <a:buNone/>
              <a:defRPr sz="3543"/>
            </a:lvl7pPr>
            <a:lvl8pPr marL="11339799" indent="0">
              <a:buNone/>
              <a:defRPr sz="3543"/>
            </a:lvl8pPr>
            <a:lvl9pPr marL="12959771" indent="0">
              <a:buNone/>
              <a:defRPr sz="3543"/>
            </a:lvl9pPr>
          </a:lstStyle>
          <a:p>
            <a:pPr lvl="0"/>
            <a:r>
              <a:rPr lang="pt-BR"/>
              <a:t>Clique para editar o texto mestre</a:t>
            </a:r>
          </a:p>
        </p:txBody>
      </p:sp>
      <p:sp>
        <p:nvSpPr>
          <p:cNvPr id="5" name="Date Placeholder 4"/>
          <p:cNvSpPr>
            <a:spLocks noGrp="1"/>
          </p:cNvSpPr>
          <p:nvPr>
            <p:ph type="dt" sz="half" idx="10"/>
          </p:nvPr>
        </p:nvSpPr>
        <p:spPr/>
        <p:txBody>
          <a:bodyPr/>
          <a:lstStyle/>
          <a:p>
            <a:fld id="{1519792A-FBA8-4B01-9195-C7E3E7ED367D}" type="datetime1">
              <a:rPr lang="pt-BR" smtClean="0"/>
              <a:t>04/05/2023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6E234358-D8C5-4179-B06C-6D0DD97F9E10}" type="slidenum">
              <a:rPr lang="pt-BR" smtClean="0"/>
              <a:t>‹nº›</a:t>
            </a:fld>
            <a:endParaRPr lang="pt-BR"/>
          </a:p>
        </p:txBody>
      </p:sp>
    </p:spTree>
    <p:extLst>
      <p:ext uri="{BB962C8B-B14F-4D97-AF65-F5344CB8AC3E}">
        <p14:creationId xmlns:p14="http://schemas.microsoft.com/office/powerpoint/2010/main" val="219385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2" y="2300044"/>
            <a:ext cx="27944386"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27452" y="11500170"/>
            <a:ext cx="27944386" cy="2741040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A1C91F3B-E982-4D3E-8F92-3660EF8F1A2E}" type="datetime1">
              <a:rPr lang="pt-BR" smtClean="0"/>
              <a:t>04/05/2023</a:t>
            </a:fld>
            <a:endParaRPr lang="pt-BR"/>
          </a:p>
        </p:txBody>
      </p:sp>
      <p:sp>
        <p:nvSpPr>
          <p:cNvPr id="5" name="Footer Placeholder 4"/>
          <p:cNvSpPr>
            <a:spLocks noGrp="1"/>
          </p:cNvSpPr>
          <p:nvPr>
            <p:ph type="ftr" sz="quarter" idx="3"/>
          </p:nvPr>
        </p:nvSpPr>
        <p:spPr>
          <a:xfrm>
            <a:off x="10732265"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6E234358-D8C5-4179-B06C-6D0DD97F9E10}" type="slidenum">
              <a:rPr lang="pt-BR" smtClean="0"/>
              <a:t>‹nº›</a:t>
            </a:fld>
            <a:endParaRPr lang="pt-BR"/>
          </a:p>
        </p:txBody>
      </p:sp>
    </p:spTree>
    <p:extLst>
      <p:ext uri="{BB962C8B-B14F-4D97-AF65-F5344CB8AC3E}">
        <p14:creationId xmlns:p14="http://schemas.microsoft.com/office/powerpoint/2010/main" val="717912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3239943"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87" indent="-809987" algn="l" defTabSz="3239943"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57" indent="-809987" algn="l" defTabSz="3239943"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929" indent="-809987" algn="l" defTabSz="3239943"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900" indent="-809987" algn="l" defTabSz="3239943"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871" indent="-809987" algn="l" defTabSz="3239943"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843" indent="-809987" algn="l" defTabSz="3239943"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813" indent="-809987" algn="l" defTabSz="3239943"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785" indent="-809987" algn="l" defTabSz="3239943"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756" indent="-809987" algn="l" defTabSz="3239943"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43" rtl="0" eaLnBrk="1" latinLnBrk="0" hangingPunct="1">
        <a:defRPr sz="6378" kern="1200">
          <a:solidFill>
            <a:schemeClr val="tx1"/>
          </a:solidFill>
          <a:latin typeface="+mn-lt"/>
          <a:ea typeface="+mn-ea"/>
          <a:cs typeface="+mn-cs"/>
        </a:defRPr>
      </a:lvl1pPr>
      <a:lvl2pPr marL="1619971" algn="l" defTabSz="3239943" rtl="0" eaLnBrk="1" latinLnBrk="0" hangingPunct="1">
        <a:defRPr sz="6378" kern="1200">
          <a:solidFill>
            <a:schemeClr val="tx1"/>
          </a:solidFill>
          <a:latin typeface="+mn-lt"/>
          <a:ea typeface="+mn-ea"/>
          <a:cs typeface="+mn-cs"/>
        </a:defRPr>
      </a:lvl2pPr>
      <a:lvl3pPr marL="3239943" algn="l" defTabSz="3239943" rtl="0" eaLnBrk="1" latinLnBrk="0" hangingPunct="1">
        <a:defRPr sz="6378" kern="1200">
          <a:solidFill>
            <a:schemeClr val="tx1"/>
          </a:solidFill>
          <a:latin typeface="+mn-lt"/>
          <a:ea typeface="+mn-ea"/>
          <a:cs typeface="+mn-cs"/>
        </a:defRPr>
      </a:lvl3pPr>
      <a:lvl4pPr marL="4859913" algn="l" defTabSz="3239943" rtl="0" eaLnBrk="1" latinLnBrk="0" hangingPunct="1">
        <a:defRPr sz="6378" kern="1200">
          <a:solidFill>
            <a:schemeClr val="tx1"/>
          </a:solidFill>
          <a:latin typeface="+mn-lt"/>
          <a:ea typeface="+mn-ea"/>
          <a:cs typeface="+mn-cs"/>
        </a:defRPr>
      </a:lvl4pPr>
      <a:lvl5pPr marL="6479885" algn="l" defTabSz="3239943" rtl="0" eaLnBrk="1" latinLnBrk="0" hangingPunct="1">
        <a:defRPr sz="6378" kern="1200">
          <a:solidFill>
            <a:schemeClr val="tx1"/>
          </a:solidFill>
          <a:latin typeface="+mn-lt"/>
          <a:ea typeface="+mn-ea"/>
          <a:cs typeface="+mn-cs"/>
        </a:defRPr>
      </a:lvl5pPr>
      <a:lvl6pPr marL="8099856" algn="l" defTabSz="3239943" rtl="0" eaLnBrk="1" latinLnBrk="0" hangingPunct="1">
        <a:defRPr sz="6378" kern="1200">
          <a:solidFill>
            <a:schemeClr val="tx1"/>
          </a:solidFill>
          <a:latin typeface="+mn-lt"/>
          <a:ea typeface="+mn-ea"/>
          <a:cs typeface="+mn-cs"/>
        </a:defRPr>
      </a:lvl6pPr>
      <a:lvl7pPr marL="9719828" algn="l" defTabSz="3239943" rtl="0" eaLnBrk="1" latinLnBrk="0" hangingPunct="1">
        <a:defRPr sz="6378" kern="1200">
          <a:solidFill>
            <a:schemeClr val="tx1"/>
          </a:solidFill>
          <a:latin typeface="+mn-lt"/>
          <a:ea typeface="+mn-ea"/>
          <a:cs typeface="+mn-cs"/>
        </a:defRPr>
      </a:lvl7pPr>
      <a:lvl8pPr marL="11339799" algn="l" defTabSz="3239943" rtl="0" eaLnBrk="1" latinLnBrk="0" hangingPunct="1">
        <a:defRPr sz="6378" kern="1200">
          <a:solidFill>
            <a:schemeClr val="tx1"/>
          </a:solidFill>
          <a:latin typeface="+mn-lt"/>
          <a:ea typeface="+mn-ea"/>
          <a:cs typeface="+mn-cs"/>
        </a:defRPr>
      </a:lvl8pPr>
      <a:lvl9pPr marL="12959771" algn="l" defTabSz="3239943"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89877" y="4759178"/>
            <a:ext cx="30819533" cy="3570208"/>
          </a:xfrm>
          <a:prstGeom prst="rect">
            <a:avLst/>
          </a:prstGeom>
          <a:noFill/>
        </p:spPr>
        <p:txBody>
          <a:bodyPr wrap="square" rtlCol="0">
            <a:spAutoFit/>
          </a:bodyPr>
          <a:lstStyle/>
          <a:p>
            <a:pPr algn="ctr">
              <a:spcAft>
                <a:spcPts val="600"/>
              </a:spcAft>
            </a:pPr>
            <a:r>
              <a:rPr lang="pt-BR" sz="7200" b="1" spc="-1" dirty="0">
                <a:solidFill>
                  <a:srgbClr val="008000"/>
                </a:solidFill>
                <a:latin typeface="Arial"/>
              </a:rPr>
              <a:t>TÍTULO DO TRABALHO</a:t>
            </a:r>
            <a:endParaRPr lang="en-US" sz="7200" b="1" spc="-1" dirty="0">
              <a:solidFill>
                <a:srgbClr val="008000"/>
              </a:solidFill>
              <a:latin typeface="Arial"/>
            </a:endParaRPr>
          </a:p>
          <a:p>
            <a:pPr algn="ctr">
              <a:spcAft>
                <a:spcPts val="600"/>
              </a:spcAft>
            </a:pPr>
            <a:endParaRPr lang="pt-BR" sz="6600" dirty="0">
              <a:latin typeface="Arial" panose="020B0604020202020204" pitchFamily="34" charset="0"/>
              <a:cs typeface="Arial" panose="020B0604020202020204" pitchFamily="34" charset="0"/>
            </a:endParaRPr>
          </a:p>
          <a:p>
            <a:pPr algn="ctr">
              <a:spcAft>
                <a:spcPts val="600"/>
              </a:spcAft>
            </a:pPr>
            <a:r>
              <a:rPr lang="en-US" sz="4800" dirty="0">
                <a:latin typeface="Arial" panose="020B0604020202020204" pitchFamily="34" charset="0"/>
                <a:cs typeface="Arial" panose="020B0604020202020204" pitchFamily="34" charset="0"/>
              </a:rPr>
              <a:t>Autor¹; Autor¹; Autor¹; Autor¹</a:t>
            </a:r>
          </a:p>
          <a:p>
            <a:pPr algn="ctr">
              <a:buClrTx/>
              <a:buFontTx/>
              <a:buNone/>
            </a:pPr>
            <a:r>
              <a:rPr lang="en-US" altLang="pt-BR" sz="2500" baseline="30000" dirty="0">
                <a:latin typeface="Arial" panose="020B0604020202020204" pitchFamily="34" charset="0"/>
                <a:cs typeface="Arial" panose="020B0604020202020204" pitchFamily="34" charset="0"/>
              </a:rPr>
              <a:t>1</a:t>
            </a:r>
            <a:r>
              <a:rPr lang="en-US" altLang="pt-BR" sz="2500" dirty="0">
                <a:latin typeface="Arial" panose="020B0604020202020204" pitchFamily="34" charset="0"/>
                <a:cs typeface="Arial" panose="020B0604020202020204" pitchFamily="34" charset="0"/>
              </a:rPr>
              <a:t> </a:t>
            </a:r>
            <a:r>
              <a:rPr lang="en-US" altLang="pt-BR" sz="2500" dirty="0" err="1">
                <a:latin typeface="Arial" panose="020B0604020202020204" pitchFamily="34" charset="0"/>
                <a:cs typeface="Arial" panose="020B0604020202020204" pitchFamily="34" charset="0"/>
              </a:rPr>
              <a:t>Instituição</a:t>
            </a:r>
            <a:r>
              <a:rPr lang="en-US" altLang="pt-BR" sz="2500" dirty="0">
                <a:latin typeface="Arial" panose="020B0604020202020204" pitchFamily="34" charset="0"/>
                <a:cs typeface="Arial" panose="020B0604020202020204" pitchFamily="34" charset="0"/>
              </a:rPr>
              <a:t> de </a:t>
            </a:r>
            <a:r>
              <a:rPr lang="en-US" altLang="pt-BR" sz="2500" dirty="0" err="1">
                <a:latin typeface="Arial" panose="020B0604020202020204" pitchFamily="34" charset="0"/>
                <a:cs typeface="Arial" panose="020B0604020202020204" pitchFamily="34" charset="0"/>
              </a:rPr>
              <a:t>vínculo</a:t>
            </a:r>
            <a:r>
              <a:rPr lang="en-US" altLang="pt-BR" sz="2500" dirty="0">
                <a:latin typeface="Arial" panose="020B0604020202020204" pitchFamily="34" charset="0"/>
                <a:cs typeface="Arial" panose="020B0604020202020204" pitchFamily="34" charset="0"/>
              </a:rPr>
              <a:t> </a:t>
            </a:r>
          </a:p>
        </p:txBody>
      </p:sp>
      <p:sp>
        <p:nvSpPr>
          <p:cNvPr id="37" name="CustomShape 1">
            <a:extLst>
              <a:ext uri="{FF2B5EF4-FFF2-40B4-BE49-F238E27FC236}">
                <a16:creationId xmlns:a16="http://schemas.microsoft.com/office/drawing/2014/main" id="{732F3F03-D9FF-7D90-5DF6-5BD598CCB0C8}"/>
              </a:ext>
            </a:extLst>
          </p:cNvPr>
          <p:cNvSpPr/>
          <p:nvPr/>
        </p:nvSpPr>
        <p:spPr>
          <a:xfrm>
            <a:off x="648002" y="9189363"/>
            <a:ext cx="5413680" cy="1079280"/>
          </a:xfrm>
          <a:prstGeom prst="rect">
            <a:avLst/>
          </a:prstGeom>
          <a:noFill/>
          <a:ln>
            <a:noFill/>
          </a:ln>
        </p:spPr>
        <p:style>
          <a:lnRef idx="0">
            <a:scrgbClr r="0" g="0" b="0"/>
          </a:lnRef>
          <a:fillRef idx="0">
            <a:scrgbClr r="0" g="0" b="0"/>
          </a:fillRef>
          <a:effectRef idx="0">
            <a:scrgbClr r="0" g="0" b="0"/>
          </a:effectRef>
          <a:fontRef idx="minor"/>
        </p:style>
        <p:txBody>
          <a:bodyPr lIns="411480" tIns="205920" rIns="411480" bIns="205920" anchor="ctr">
            <a:noAutofit/>
          </a:bodyPr>
          <a:lstStyle/>
          <a:p>
            <a:pPr>
              <a:spcBef>
                <a:spcPts val="1199"/>
              </a:spcBef>
              <a:tabLst>
                <a:tab pos="0" algn="l"/>
              </a:tabLst>
            </a:pPr>
            <a:r>
              <a:rPr lang="pt-BR" sz="6000" b="1" spc="-1" dirty="0">
                <a:solidFill>
                  <a:srgbClr val="008000"/>
                </a:solidFill>
                <a:latin typeface="Arial"/>
              </a:rPr>
              <a:t>Introdução</a:t>
            </a:r>
            <a:endParaRPr lang="pt-BR" sz="6000" spc="-1" dirty="0">
              <a:latin typeface="Arial"/>
            </a:endParaRPr>
          </a:p>
        </p:txBody>
      </p:sp>
      <p:sp>
        <p:nvSpPr>
          <p:cNvPr id="38" name="CustomShape 2">
            <a:extLst>
              <a:ext uri="{FF2B5EF4-FFF2-40B4-BE49-F238E27FC236}">
                <a16:creationId xmlns:a16="http://schemas.microsoft.com/office/drawing/2014/main" id="{B3669C8F-FBB9-B2F0-AF70-A5124FE4C76E}"/>
              </a:ext>
            </a:extLst>
          </p:cNvPr>
          <p:cNvSpPr/>
          <p:nvPr/>
        </p:nvSpPr>
        <p:spPr>
          <a:xfrm>
            <a:off x="648002" y="21744003"/>
            <a:ext cx="5967360" cy="1079280"/>
          </a:xfrm>
          <a:prstGeom prst="rect">
            <a:avLst/>
          </a:prstGeom>
          <a:noFill/>
          <a:ln>
            <a:noFill/>
          </a:ln>
        </p:spPr>
        <p:style>
          <a:lnRef idx="0">
            <a:scrgbClr r="0" g="0" b="0"/>
          </a:lnRef>
          <a:fillRef idx="0">
            <a:scrgbClr r="0" g="0" b="0"/>
          </a:fillRef>
          <a:effectRef idx="0">
            <a:scrgbClr r="0" g="0" b="0"/>
          </a:effectRef>
          <a:fontRef idx="minor"/>
        </p:style>
        <p:txBody>
          <a:bodyPr lIns="411480" tIns="205920" rIns="411480" bIns="205920" anchor="ctr">
            <a:noAutofit/>
          </a:bodyPr>
          <a:lstStyle/>
          <a:p>
            <a:pPr>
              <a:spcBef>
                <a:spcPts val="1199"/>
              </a:spcBef>
              <a:tabLst>
                <a:tab pos="0" algn="l"/>
              </a:tabLst>
            </a:pPr>
            <a:r>
              <a:rPr lang="pt-BR" sz="6000" b="1" spc="-1" dirty="0">
                <a:solidFill>
                  <a:srgbClr val="008000"/>
                </a:solidFill>
                <a:latin typeface="Arial"/>
              </a:rPr>
              <a:t>Objetivos</a:t>
            </a:r>
            <a:endParaRPr lang="pt-BR" sz="6000" spc="-1" dirty="0">
              <a:latin typeface="Arial"/>
            </a:endParaRPr>
          </a:p>
        </p:txBody>
      </p:sp>
      <p:sp>
        <p:nvSpPr>
          <p:cNvPr id="40" name="CustomShape 3">
            <a:extLst>
              <a:ext uri="{FF2B5EF4-FFF2-40B4-BE49-F238E27FC236}">
                <a16:creationId xmlns:a16="http://schemas.microsoft.com/office/drawing/2014/main" id="{32AB7DD3-8E23-EBE2-05CD-64705A482DFB}"/>
              </a:ext>
            </a:extLst>
          </p:cNvPr>
          <p:cNvSpPr/>
          <p:nvPr/>
        </p:nvSpPr>
        <p:spPr>
          <a:xfrm>
            <a:off x="648002" y="29124002"/>
            <a:ext cx="5967360" cy="1079280"/>
          </a:xfrm>
          <a:prstGeom prst="rect">
            <a:avLst/>
          </a:prstGeom>
          <a:noFill/>
          <a:ln>
            <a:noFill/>
          </a:ln>
        </p:spPr>
        <p:style>
          <a:lnRef idx="0">
            <a:scrgbClr r="0" g="0" b="0"/>
          </a:lnRef>
          <a:fillRef idx="0">
            <a:scrgbClr r="0" g="0" b="0"/>
          </a:fillRef>
          <a:effectRef idx="0">
            <a:scrgbClr r="0" g="0" b="0"/>
          </a:effectRef>
          <a:fontRef idx="minor"/>
        </p:style>
        <p:txBody>
          <a:bodyPr lIns="411480" tIns="205920" rIns="411480" bIns="205920" anchor="ctr">
            <a:noAutofit/>
          </a:bodyPr>
          <a:lstStyle/>
          <a:p>
            <a:pPr>
              <a:spcBef>
                <a:spcPts val="1199"/>
              </a:spcBef>
              <a:tabLst>
                <a:tab pos="0" algn="l"/>
              </a:tabLst>
            </a:pPr>
            <a:r>
              <a:rPr lang="pt-BR" sz="6000" b="1" spc="-1">
                <a:solidFill>
                  <a:srgbClr val="008000"/>
                </a:solidFill>
                <a:latin typeface="Arial"/>
              </a:rPr>
              <a:t>Metodologia</a:t>
            </a:r>
            <a:endParaRPr lang="pt-BR" sz="6000" spc="-1">
              <a:latin typeface="Arial"/>
            </a:endParaRPr>
          </a:p>
        </p:txBody>
      </p:sp>
      <p:sp>
        <p:nvSpPr>
          <p:cNvPr id="42" name="CustomShape 4">
            <a:extLst>
              <a:ext uri="{FF2B5EF4-FFF2-40B4-BE49-F238E27FC236}">
                <a16:creationId xmlns:a16="http://schemas.microsoft.com/office/drawing/2014/main" id="{4F3BC49E-579D-91E3-4870-4838690DD58F}"/>
              </a:ext>
            </a:extLst>
          </p:cNvPr>
          <p:cNvSpPr/>
          <p:nvPr/>
        </p:nvSpPr>
        <p:spPr>
          <a:xfrm>
            <a:off x="16812001" y="9297363"/>
            <a:ext cx="6015239" cy="1079280"/>
          </a:xfrm>
          <a:prstGeom prst="rect">
            <a:avLst/>
          </a:prstGeom>
          <a:noFill/>
          <a:ln>
            <a:noFill/>
          </a:ln>
        </p:spPr>
        <p:style>
          <a:lnRef idx="0">
            <a:scrgbClr r="0" g="0" b="0"/>
          </a:lnRef>
          <a:fillRef idx="0">
            <a:scrgbClr r="0" g="0" b="0"/>
          </a:fillRef>
          <a:effectRef idx="0">
            <a:scrgbClr r="0" g="0" b="0"/>
          </a:effectRef>
          <a:fontRef idx="minor"/>
        </p:style>
        <p:txBody>
          <a:bodyPr lIns="411480" tIns="205920" rIns="411480" bIns="205920" anchor="ctr">
            <a:noAutofit/>
          </a:bodyPr>
          <a:lstStyle/>
          <a:p>
            <a:pPr>
              <a:spcBef>
                <a:spcPts val="1199"/>
              </a:spcBef>
              <a:tabLst>
                <a:tab pos="0" algn="l"/>
              </a:tabLst>
            </a:pPr>
            <a:r>
              <a:rPr lang="pt-BR" sz="6000" b="1" spc="-1">
                <a:solidFill>
                  <a:srgbClr val="008000"/>
                </a:solidFill>
                <a:latin typeface="Arial"/>
              </a:rPr>
              <a:t>Resultados</a:t>
            </a:r>
            <a:endParaRPr lang="pt-BR" sz="6000" spc="-1">
              <a:latin typeface="Arial"/>
            </a:endParaRPr>
          </a:p>
        </p:txBody>
      </p:sp>
      <p:sp>
        <p:nvSpPr>
          <p:cNvPr id="44" name="CustomShape 5">
            <a:extLst>
              <a:ext uri="{FF2B5EF4-FFF2-40B4-BE49-F238E27FC236}">
                <a16:creationId xmlns:a16="http://schemas.microsoft.com/office/drawing/2014/main" id="{524A1CFF-1A81-DA91-E6AD-5A0152C16B42}"/>
              </a:ext>
            </a:extLst>
          </p:cNvPr>
          <p:cNvSpPr/>
          <p:nvPr/>
        </p:nvSpPr>
        <p:spPr>
          <a:xfrm>
            <a:off x="16811999" y="24948003"/>
            <a:ext cx="11695320" cy="1079280"/>
          </a:xfrm>
          <a:prstGeom prst="rect">
            <a:avLst/>
          </a:prstGeom>
          <a:noFill/>
          <a:ln>
            <a:noFill/>
          </a:ln>
        </p:spPr>
        <p:style>
          <a:lnRef idx="0">
            <a:scrgbClr r="0" g="0" b="0"/>
          </a:lnRef>
          <a:fillRef idx="0">
            <a:scrgbClr r="0" g="0" b="0"/>
          </a:fillRef>
          <a:effectRef idx="0">
            <a:scrgbClr r="0" g="0" b="0"/>
          </a:effectRef>
          <a:fontRef idx="minor"/>
        </p:style>
        <p:txBody>
          <a:bodyPr lIns="411480" tIns="205920" rIns="411480" bIns="205920" anchor="ctr">
            <a:noAutofit/>
          </a:bodyPr>
          <a:lstStyle/>
          <a:p>
            <a:pPr>
              <a:spcBef>
                <a:spcPts val="1199"/>
              </a:spcBef>
              <a:tabLst>
                <a:tab pos="0" algn="l"/>
              </a:tabLst>
            </a:pPr>
            <a:r>
              <a:rPr lang="pt-BR" sz="6000" b="1" spc="-1">
                <a:solidFill>
                  <a:srgbClr val="008000"/>
                </a:solidFill>
                <a:latin typeface="Arial"/>
              </a:rPr>
              <a:t>Conclusões</a:t>
            </a:r>
            <a:endParaRPr lang="pt-BR" sz="6000" spc="-1">
              <a:latin typeface="Arial"/>
            </a:endParaRPr>
          </a:p>
        </p:txBody>
      </p:sp>
      <p:sp>
        <p:nvSpPr>
          <p:cNvPr id="45" name="CustomShape 6">
            <a:extLst>
              <a:ext uri="{FF2B5EF4-FFF2-40B4-BE49-F238E27FC236}">
                <a16:creationId xmlns:a16="http://schemas.microsoft.com/office/drawing/2014/main" id="{40E1F5B1-8513-FE47-2BF8-121197802F68}"/>
              </a:ext>
            </a:extLst>
          </p:cNvPr>
          <p:cNvSpPr/>
          <p:nvPr/>
        </p:nvSpPr>
        <p:spPr>
          <a:xfrm>
            <a:off x="16811999" y="35136003"/>
            <a:ext cx="11695320" cy="1079280"/>
          </a:xfrm>
          <a:prstGeom prst="rect">
            <a:avLst/>
          </a:prstGeom>
          <a:noFill/>
          <a:ln>
            <a:noFill/>
          </a:ln>
        </p:spPr>
        <p:style>
          <a:lnRef idx="0">
            <a:scrgbClr r="0" g="0" b="0"/>
          </a:lnRef>
          <a:fillRef idx="0">
            <a:scrgbClr r="0" g="0" b="0"/>
          </a:fillRef>
          <a:effectRef idx="0">
            <a:scrgbClr r="0" g="0" b="0"/>
          </a:effectRef>
          <a:fontRef idx="minor"/>
        </p:style>
        <p:txBody>
          <a:bodyPr lIns="411480" tIns="205920" rIns="411480" bIns="205920" anchor="ctr">
            <a:noAutofit/>
          </a:bodyPr>
          <a:lstStyle/>
          <a:p>
            <a:pPr>
              <a:spcBef>
                <a:spcPts val="1199"/>
              </a:spcBef>
              <a:tabLst>
                <a:tab pos="0" algn="l"/>
              </a:tabLst>
            </a:pPr>
            <a:r>
              <a:rPr lang="pt-BR" sz="6000" b="1" spc="-1">
                <a:solidFill>
                  <a:srgbClr val="008000"/>
                </a:solidFill>
                <a:latin typeface="Arial"/>
              </a:rPr>
              <a:t>Referências</a:t>
            </a:r>
            <a:endParaRPr lang="pt-BR" sz="6000" spc="-1">
              <a:latin typeface="Arial"/>
            </a:endParaRPr>
          </a:p>
        </p:txBody>
      </p:sp>
      <p:sp>
        <p:nvSpPr>
          <p:cNvPr id="46" name="CustomShape 7">
            <a:extLst>
              <a:ext uri="{FF2B5EF4-FFF2-40B4-BE49-F238E27FC236}">
                <a16:creationId xmlns:a16="http://schemas.microsoft.com/office/drawing/2014/main" id="{E2B34F9F-E4F1-4E33-D0A6-03F3C8A3BD66}"/>
              </a:ext>
            </a:extLst>
          </p:cNvPr>
          <p:cNvSpPr/>
          <p:nvPr/>
        </p:nvSpPr>
        <p:spPr>
          <a:xfrm>
            <a:off x="648000" y="22998240"/>
            <a:ext cx="14443560" cy="5585399"/>
          </a:xfrm>
          <a:prstGeom prst="rect">
            <a:avLst/>
          </a:prstGeom>
          <a:noFill/>
          <a:ln>
            <a:noFill/>
          </a:ln>
        </p:spPr>
        <p:style>
          <a:lnRef idx="0">
            <a:scrgbClr r="0" g="0" b="0"/>
          </a:lnRef>
          <a:fillRef idx="0">
            <a:scrgbClr r="0" g="0" b="0"/>
          </a:fillRef>
          <a:effectRef idx="0">
            <a:scrgbClr r="0" g="0" b="0"/>
          </a:effectRef>
          <a:fontRef idx="minor"/>
        </p:style>
        <p:txBody>
          <a:bodyPr lIns="90000" tIns="44999" rIns="90000" bIns="44999">
            <a:noAutofit/>
          </a:bodyPr>
          <a:lstStyle/>
          <a:p>
            <a:pPr algn="just">
              <a:lnSpc>
                <a:spcPct val="115000"/>
              </a:lnSpc>
              <a:spcBef>
                <a:spcPts val="709"/>
              </a:spcBef>
              <a:spcAft>
                <a:spcPts val="1701"/>
              </a:spcAft>
              <a:tabLst>
                <a:tab pos="0" algn="l"/>
              </a:tabLst>
            </a:pPr>
            <a:r>
              <a:rPr lang="pt-BR" sz="3600" spc="-1" dirty="0" err="1">
                <a:solidFill>
                  <a:srgbClr val="000000"/>
                </a:solidFill>
                <a:latin typeface="Arial"/>
              </a:rPr>
              <a:t>Lorem</a:t>
            </a:r>
            <a:r>
              <a:rPr lang="pt-BR" sz="3600" spc="-1" dirty="0">
                <a:solidFill>
                  <a:srgbClr val="000000"/>
                </a:solidFill>
                <a:latin typeface="Arial"/>
              </a:rPr>
              <a:t> ipsum </a:t>
            </a:r>
            <a:r>
              <a:rPr lang="pt-BR" sz="3600" spc="-1" dirty="0" err="1">
                <a:solidFill>
                  <a:srgbClr val="000000"/>
                </a:solidFill>
                <a:latin typeface="Arial"/>
              </a:rPr>
              <a:t>dolor</a:t>
            </a:r>
            <a:r>
              <a:rPr lang="pt-BR" sz="3600" spc="-1" dirty="0">
                <a:solidFill>
                  <a:srgbClr val="000000"/>
                </a:solidFill>
                <a:latin typeface="Arial"/>
              </a:rPr>
              <a:t> </a:t>
            </a:r>
            <a:r>
              <a:rPr lang="pt-BR" sz="3600" spc="-1" dirty="0" err="1">
                <a:solidFill>
                  <a:srgbClr val="000000"/>
                </a:solidFill>
                <a:latin typeface="Arial"/>
              </a:rPr>
              <a:t>sit</a:t>
            </a:r>
            <a:r>
              <a:rPr lang="pt-BR" sz="3600" spc="-1" dirty="0">
                <a:solidFill>
                  <a:srgbClr val="000000"/>
                </a:solidFill>
                <a:latin typeface="Arial"/>
              </a:rPr>
              <a:t> </a:t>
            </a:r>
            <a:r>
              <a:rPr lang="pt-BR" sz="3600" spc="-1" dirty="0" err="1">
                <a:solidFill>
                  <a:srgbClr val="000000"/>
                </a:solidFill>
                <a:latin typeface="Arial"/>
              </a:rPr>
              <a:t>amet</a:t>
            </a:r>
            <a:r>
              <a:rPr lang="pt-BR" sz="3600" spc="-1" dirty="0">
                <a:solidFill>
                  <a:srgbClr val="000000"/>
                </a:solidFill>
                <a:latin typeface="Arial"/>
              </a:rPr>
              <a:t>, </a:t>
            </a:r>
            <a:r>
              <a:rPr lang="pt-BR" sz="3600" spc="-1" dirty="0" err="1">
                <a:solidFill>
                  <a:srgbClr val="000000"/>
                </a:solidFill>
                <a:latin typeface="Arial"/>
              </a:rPr>
              <a:t>consectetur</a:t>
            </a:r>
            <a:r>
              <a:rPr lang="pt-BR" sz="3600" spc="-1" dirty="0">
                <a:solidFill>
                  <a:srgbClr val="000000"/>
                </a:solidFill>
                <a:latin typeface="Arial"/>
              </a:rPr>
              <a:t> </a:t>
            </a:r>
            <a:r>
              <a:rPr lang="pt-BR" sz="3600" spc="-1" dirty="0" err="1">
                <a:solidFill>
                  <a:srgbClr val="000000"/>
                </a:solidFill>
                <a:latin typeface="Arial"/>
              </a:rPr>
              <a:t>adipiscing</a:t>
            </a:r>
            <a:r>
              <a:rPr lang="pt-BR" sz="3600" spc="-1" dirty="0">
                <a:solidFill>
                  <a:srgbClr val="000000"/>
                </a:solidFill>
                <a:latin typeface="Arial"/>
              </a:rPr>
              <a:t> </a:t>
            </a:r>
            <a:r>
              <a:rPr lang="pt-BR" sz="3600" spc="-1" dirty="0" err="1">
                <a:solidFill>
                  <a:srgbClr val="000000"/>
                </a:solidFill>
                <a:latin typeface="Arial"/>
              </a:rPr>
              <a:t>elit</a:t>
            </a:r>
            <a:r>
              <a:rPr lang="pt-BR" sz="3600" spc="-1" dirty="0">
                <a:solidFill>
                  <a:srgbClr val="000000"/>
                </a:solidFill>
                <a:latin typeface="Arial"/>
              </a:rPr>
              <a:t>. Ut id </a:t>
            </a:r>
            <a:r>
              <a:rPr lang="pt-BR" sz="3600" spc="-1" dirty="0" err="1">
                <a:solidFill>
                  <a:srgbClr val="000000"/>
                </a:solidFill>
                <a:latin typeface="Arial"/>
              </a:rPr>
              <a:t>neque</a:t>
            </a:r>
            <a:r>
              <a:rPr lang="pt-BR" sz="3600" spc="-1" dirty="0">
                <a:solidFill>
                  <a:srgbClr val="000000"/>
                </a:solidFill>
                <a:latin typeface="Arial"/>
              </a:rPr>
              <a:t> ex. In </a:t>
            </a:r>
            <a:r>
              <a:rPr lang="pt-BR" sz="3600" spc="-1" dirty="0" err="1">
                <a:solidFill>
                  <a:srgbClr val="000000"/>
                </a:solidFill>
                <a:latin typeface="Arial"/>
              </a:rPr>
              <a:t>sed</a:t>
            </a:r>
            <a:r>
              <a:rPr lang="pt-BR" sz="3600" spc="-1" dirty="0">
                <a:solidFill>
                  <a:srgbClr val="000000"/>
                </a:solidFill>
                <a:latin typeface="Arial"/>
              </a:rPr>
              <a:t> </a:t>
            </a:r>
            <a:r>
              <a:rPr lang="pt-BR" sz="3600" spc="-1" dirty="0" err="1">
                <a:solidFill>
                  <a:srgbClr val="000000"/>
                </a:solidFill>
                <a:latin typeface="Arial"/>
              </a:rPr>
              <a:t>turpis</a:t>
            </a:r>
            <a:r>
              <a:rPr lang="pt-BR" sz="3600" spc="-1" dirty="0">
                <a:solidFill>
                  <a:srgbClr val="000000"/>
                </a:solidFill>
                <a:latin typeface="Arial"/>
              </a:rPr>
              <a:t> </a:t>
            </a:r>
            <a:r>
              <a:rPr lang="pt-BR" sz="3600" spc="-1" dirty="0" err="1">
                <a:solidFill>
                  <a:srgbClr val="000000"/>
                </a:solidFill>
                <a:latin typeface="Arial"/>
              </a:rPr>
              <a:t>lacus</a:t>
            </a:r>
            <a:r>
              <a:rPr lang="pt-BR" sz="3600" spc="-1" dirty="0">
                <a:solidFill>
                  <a:srgbClr val="000000"/>
                </a:solidFill>
                <a:latin typeface="Arial"/>
              </a:rPr>
              <a:t>. </a:t>
            </a:r>
            <a:r>
              <a:rPr lang="pt-BR" sz="3600" spc="-1" dirty="0" err="1">
                <a:solidFill>
                  <a:srgbClr val="000000"/>
                </a:solidFill>
                <a:latin typeface="Arial"/>
              </a:rPr>
              <a:t>Morbi</a:t>
            </a:r>
            <a:r>
              <a:rPr lang="pt-BR" sz="3600" spc="-1" dirty="0">
                <a:solidFill>
                  <a:srgbClr val="000000"/>
                </a:solidFill>
                <a:latin typeface="Arial"/>
              </a:rPr>
              <a:t> ac erat </a:t>
            </a:r>
            <a:r>
              <a:rPr lang="pt-BR" sz="3600" spc="-1" dirty="0" err="1">
                <a:solidFill>
                  <a:srgbClr val="000000"/>
                </a:solidFill>
                <a:latin typeface="Arial"/>
              </a:rPr>
              <a:t>velit</a:t>
            </a:r>
            <a:r>
              <a:rPr lang="pt-BR" sz="3600" spc="-1" dirty="0">
                <a:solidFill>
                  <a:srgbClr val="000000"/>
                </a:solidFill>
                <a:latin typeface="Arial"/>
              </a:rPr>
              <a:t>. </a:t>
            </a:r>
            <a:r>
              <a:rPr lang="pt-BR" sz="3600" spc="-1" dirty="0" err="1">
                <a:solidFill>
                  <a:srgbClr val="000000"/>
                </a:solidFill>
                <a:latin typeface="Arial"/>
              </a:rPr>
              <a:t>Nulla</a:t>
            </a:r>
            <a:r>
              <a:rPr lang="pt-BR" sz="3600" spc="-1" dirty="0">
                <a:solidFill>
                  <a:srgbClr val="000000"/>
                </a:solidFill>
                <a:latin typeface="Arial"/>
              </a:rPr>
              <a:t> </a:t>
            </a:r>
            <a:r>
              <a:rPr lang="pt-BR" sz="3600" spc="-1" dirty="0" err="1">
                <a:solidFill>
                  <a:srgbClr val="000000"/>
                </a:solidFill>
                <a:latin typeface="Arial"/>
              </a:rPr>
              <a:t>sit</a:t>
            </a:r>
            <a:r>
              <a:rPr lang="pt-BR" sz="3600" spc="-1" dirty="0">
                <a:solidFill>
                  <a:srgbClr val="000000"/>
                </a:solidFill>
                <a:latin typeface="Arial"/>
              </a:rPr>
              <a:t> </a:t>
            </a:r>
            <a:r>
              <a:rPr lang="pt-BR" sz="3600" spc="-1" dirty="0" err="1">
                <a:solidFill>
                  <a:srgbClr val="000000"/>
                </a:solidFill>
                <a:latin typeface="Arial"/>
              </a:rPr>
              <a:t>amet</a:t>
            </a:r>
            <a:r>
              <a:rPr lang="pt-BR" sz="3600" spc="-1" dirty="0">
                <a:solidFill>
                  <a:srgbClr val="000000"/>
                </a:solidFill>
                <a:latin typeface="Arial"/>
              </a:rPr>
              <a:t> </a:t>
            </a:r>
            <a:r>
              <a:rPr lang="pt-BR" sz="3600" spc="-1" dirty="0" err="1">
                <a:solidFill>
                  <a:srgbClr val="000000"/>
                </a:solidFill>
                <a:latin typeface="Arial"/>
              </a:rPr>
              <a:t>ligula</a:t>
            </a:r>
            <a:r>
              <a:rPr lang="pt-BR" sz="3600" spc="-1" dirty="0">
                <a:solidFill>
                  <a:srgbClr val="000000"/>
                </a:solidFill>
                <a:latin typeface="Arial"/>
              </a:rPr>
              <a:t> </a:t>
            </a:r>
            <a:r>
              <a:rPr lang="pt-BR" sz="3600" spc="-1" dirty="0" err="1">
                <a:solidFill>
                  <a:srgbClr val="000000"/>
                </a:solidFill>
                <a:latin typeface="Arial"/>
              </a:rPr>
              <a:t>odio</a:t>
            </a:r>
            <a:r>
              <a:rPr lang="pt-BR" sz="3600" spc="-1" dirty="0">
                <a:solidFill>
                  <a:srgbClr val="000000"/>
                </a:solidFill>
                <a:latin typeface="Arial"/>
              </a:rPr>
              <a:t>. </a:t>
            </a:r>
            <a:r>
              <a:rPr lang="pt-BR" sz="3600" spc="-1" dirty="0" err="1">
                <a:solidFill>
                  <a:srgbClr val="000000"/>
                </a:solidFill>
                <a:latin typeface="Arial"/>
              </a:rPr>
              <a:t>Lorem</a:t>
            </a:r>
            <a:r>
              <a:rPr lang="pt-BR" sz="3600" spc="-1" dirty="0">
                <a:solidFill>
                  <a:srgbClr val="000000"/>
                </a:solidFill>
                <a:latin typeface="Arial"/>
              </a:rPr>
              <a:t> ipsum </a:t>
            </a:r>
            <a:r>
              <a:rPr lang="pt-BR" sz="3600" spc="-1" dirty="0" err="1">
                <a:solidFill>
                  <a:srgbClr val="000000"/>
                </a:solidFill>
                <a:latin typeface="Arial"/>
              </a:rPr>
              <a:t>dolor</a:t>
            </a:r>
            <a:r>
              <a:rPr lang="pt-BR" sz="3600" spc="-1" dirty="0">
                <a:solidFill>
                  <a:srgbClr val="000000"/>
                </a:solidFill>
                <a:latin typeface="Arial"/>
              </a:rPr>
              <a:t> </a:t>
            </a:r>
            <a:r>
              <a:rPr lang="pt-BR" sz="3600" spc="-1" dirty="0" err="1">
                <a:solidFill>
                  <a:srgbClr val="000000"/>
                </a:solidFill>
                <a:latin typeface="Arial"/>
              </a:rPr>
              <a:t>sit</a:t>
            </a:r>
            <a:r>
              <a:rPr lang="pt-BR" sz="3600" spc="-1" dirty="0">
                <a:solidFill>
                  <a:srgbClr val="000000"/>
                </a:solidFill>
                <a:latin typeface="Arial"/>
              </a:rPr>
              <a:t> </a:t>
            </a:r>
            <a:r>
              <a:rPr lang="pt-BR" sz="3600" spc="-1" dirty="0" err="1">
                <a:solidFill>
                  <a:srgbClr val="000000"/>
                </a:solidFill>
                <a:latin typeface="Arial"/>
              </a:rPr>
              <a:t>amet</a:t>
            </a:r>
            <a:r>
              <a:rPr lang="pt-BR" sz="3600" spc="-1" dirty="0">
                <a:solidFill>
                  <a:srgbClr val="000000"/>
                </a:solidFill>
                <a:latin typeface="Arial"/>
              </a:rPr>
              <a:t>, </a:t>
            </a:r>
            <a:r>
              <a:rPr lang="pt-BR" sz="3600" spc="-1" dirty="0" err="1">
                <a:solidFill>
                  <a:srgbClr val="000000"/>
                </a:solidFill>
                <a:latin typeface="Arial"/>
              </a:rPr>
              <a:t>consectetur</a:t>
            </a:r>
            <a:r>
              <a:rPr lang="pt-BR" sz="3600" spc="-1" dirty="0">
                <a:solidFill>
                  <a:srgbClr val="000000"/>
                </a:solidFill>
                <a:latin typeface="Arial"/>
              </a:rPr>
              <a:t> </a:t>
            </a:r>
            <a:r>
              <a:rPr lang="pt-BR" sz="3600" spc="-1" dirty="0" err="1">
                <a:solidFill>
                  <a:srgbClr val="000000"/>
                </a:solidFill>
                <a:latin typeface="Arial"/>
              </a:rPr>
              <a:t>adipiscing</a:t>
            </a:r>
            <a:r>
              <a:rPr lang="pt-BR" sz="3600" spc="-1" dirty="0">
                <a:solidFill>
                  <a:srgbClr val="000000"/>
                </a:solidFill>
                <a:latin typeface="Arial"/>
              </a:rPr>
              <a:t> </a:t>
            </a:r>
            <a:r>
              <a:rPr lang="pt-BR" sz="3600" spc="-1" dirty="0" err="1">
                <a:solidFill>
                  <a:srgbClr val="000000"/>
                </a:solidFill>
                <a:latin typeface="Arial"/>
              </a:rPr>
              <a:t>elit</a:t>
            </a:r>
            <a:r>
              <a:rPr lang="pt-BR" sz="3600" spc="-1" dirty="0">
                <a:solidFill>
                  <a:srgbClr val="000000"/>
                </a:solidFill>
                <a:latin typeface="Arial"/>
              </a:rPr>
              <a:t>. In </a:t>
            </a:r>
            <a:r>
              <a:rPr lang="pt-BR" sz="3600" spc="-1" dirty="0" err="1">
                <a:solidFill>
                  <a:srgbClr val="000000"/>
                </a:solidFill>
                <a:latin typeface="Arial"/>
              </a:rPr>
              <a:t>congue</a:t>
            </a:r>
            <a:r>
              <a:rPr lang="pt-BR" sz="3600" spc="-1" dirty="0">
                <a:solidFill>
                  <a:srgbClr val="000000"/>
                </a:solidFill>
                <a:latin typeface="Arial"/>
              </a:rPr>
              <a:t> </a:t>
            </a:r>
            <a:r>
              <a:rPr lang="pt-BR" sz="3600" spc="-1" dirty="0" err="1">
                <a:solidFill>
                  <a:srgbClr val="000000"/>
                </a:solidFill>
                <a:latin typeface="Arial"/>
              </a:rPr>
              <a:t>lacinia</a:t>
            </a:r>
            <a:r>
              <a:rPr lang="pt-BR" sz="3600" spc="-1" dirty="0">
                <a:solidFill>
                  <a:srgbClr val="000000"/>
                </a:solidFill>
                <a:latin typeface="Arial"/>
              </a:rPr>
              <a:t> </a:t>
            </a:r>
            <a:r>
              <a:rPr lang="pt-BR" sz="3600" spc="-1" dirty="0" err="1">
                <a:solidFill>
                  <a:srgbClr val="000000"/>
                </a:solidFill>
                <a:latin typeface="Arial"/>
              </a:rPr>
              <a:t>condimentum</a:t>
            </a:r>
            <a:r>
              <a:rPr lang="pt-BR" sz="3600" spc="-1" dirty="0">
                <a:solidFill>
                  <a:srgbClr val="000000"/>
                </a:solidFill>
                <a:latin typeface="Arial"/>
              </a:rPr>
              <a:t>. </a:t>
            </a:r>
            <a:r>
              <a:rPr lang="pt-BR" sz="3600" spc="-1" dirty="0" err="1">
                <a:solidFill>
                  <a:srgbClr val="000000"/>
                </a:solidFill>
                <a:latin typeface="Arial"/>
              </a:rPr>
              <a:t>Donec</a:t>
            </a:r>
            <a:r>
              <a:rPr lang="pt-BR" sz="3600" spc="-1" dirty="0">
                <a:solidFill>
                  <a:srgbClr val="000000"/>
                </a:solidFill>
                <a:latin typeface="Arial"/>
              </a:rPr>
              <a:t> </a:t>
            </a:r>
            <a:r>
              <a:rPr lang="pt-BR" sz="3600" spc="-1" dirty="0" err="1">
                <a:solidFill>
                  <a:srgbClr val="000000"/>
                </a:solidFill>
                <a:latin typeface="Arial"/>
              </a:rPr>
              <a:t>laoreet</a:t>
            </a:r>
            <a:r>
              <a:rPr lang="pt-BR" sz="3600" spc="-1" dirty="0">
                <a:solidFill>
                  <a:srgbClr val="000000"/>
                </a:solidFill>
                <a:latin typeface="Arial"/>
              </a:rPr>
              <a:t> </a:t>
            </a:r>
            <a:r>
              <a:rPr lang="pt-BR" sz="3600" spc="-1" dirty="0" err="1">
                <a:solidFill>
                  <a:srgbClr val="000000"/>
                </a:solidFill>
                <a:latin typeface="Arial"/>
              </a:rPr>
              <a:t>tincidunt</a:t>
            </a:r>
            <a:r>
              <a:rPr lang="pt-BR" sz="3600" spc="-1" dirty="0">
                <a:solidFill>
                  <a:srgbClr val="000000"/>
                </a:solidFill>
                <a:latin typeface="Arial"/>
              </a:rPr>
              <a:t> libero, quis </a:t>
            </a:r>
            <a:r>
              <a:rPr lang="pt-BR" sz="3600" spc="-1" dirty="0" err="1">
                <a:solidFill>
                  <a:srgbClr val="000000"/>
                </a:solidFill>
                <a:latin typeface="Arial"/>
              </a:rPr>
              <a:t>varius</a:t>
            </a:r>
            <a:r>
              <a:rPr lang="pt-BR" sz="3600" spc="-1" dirty="0">
                <a:solidFill>
                  <a:srgbClr val="000000"/>
                </a:solidFill>
                <a:latin typeface="Arial"/>
              </a:rPr>
              <a:t> libero </a:t>
            </a:r>
            <a:r>
              <a:rPr lang="pt-BR" sz="3600" spc="-1" dirty="0" err="1">
                <a:solidFill>
                  <a:srgbClr val="000000"/>
                </a:solidFill>
                <a:latin typeface="Arial"/>
              </a:rPr>
              <a:t>facilisis</a:t>
            </a:r>
            <a:r>
              <a:rPr lang="pt-BR" sz="3600" spc="-1" dirty="0">
                <a:solidFill>
                  <a:srgbClr val="000000"/>
                </a:solidFill>
                <a:latin typeface="Arial"/>
              </a:rPr>
              <a:t> et. Ut libero </a:t>
            </a:r>
            <a:r>
              <a:rPr lang="pt-BR" sz="3600" spc="-1" dirty="0" err="1">
                <a:solidFill>
                  <a:srgbClr val="000000"/>
                </a:solidFill>
                <a:latin typeface="Arial"/>
              </a:rPr>
              <a:t>velit</a:t>
            </a:r>
            <a:r>
              <a:rPr lang="pt-BR" sz="3600" spc="-1" dirty="0">
                <a:solidFill>
                  <a:srgbClr val="000000"/>
                </a:solidFill>
                <a:latin typeface="Arial"/>
              </a:rPr>
              <a:t>, </a:t>
            </a:r>
            <a:r>
              <a:rPr lang="pt-BR" sz="3600" spc="-1" dirty="0" err="1">
                <a:solidFill>
                  <a:srgbClr val="000000"/>
                </a:solidFill>
                <a:latin typeface="Arial"/>
              </a:rPr>
              <a:t>sagittis</a:t>
            </a:r>
            <a:r>
              <a:rPr lang="pt-BR" sz="3600" spc="-1" dirty="0">
                <a:solidFill>
                  <a:srgbClr val="000000"/>
                </a:solidFill>
                <a:latin typeface="Arial"/>
              </a:rPr>
              <a:t> ac </a:t>
            </a:r>
            <a:r>
              <a:rPr lang="pt-BR" sz="3600" spc="-1" dirty="0" err="1">
                <a:solidFill>
                  <a:srgbClr val="000000"/>
                </a:solidFill>
                <a:latin typeface="Arial"/>
              </a:rPr>
              <a:t>congue</a:t>
            </a:r>
            <a:r>
              <a:rPr lang="pt-BR" sz="3600" spc="-1" dirty="0">
                <a:solidFill>
                  <a:srgbClr val="000000"/>
                </a:solidFill>
                <a:latin typeface="Arial"/>
              </a:rPr>
              <a:t> a, </a:t>
            </a:r>
            <a:r>
              <a:rPr lang="pt-BR" sz="3600" spc="-1" dirty="0" err="1">
                <a:solidFill>
                  <a:srgbClr val="000000"/>
                </a:solidFill>
                <a:latin typeface="Arial"/>
              </a:rPr>
              <a:t>tempor</a:t>
            </a:r>
            <a:r>
              <a:rPr lang="pt-BR" sz="3600" spc="-1" dirty="0">
                <a:solidFill>
                  <a:srgbClr val="000000"/>
                </a:solidFill>
                <a:latin typeface="Arial"/>
              </a:rPr>
              <a:t> in erat. </a:t>
            </a:r>
            <a:r>
              <a:rPr lang="pt-BR" sz="3600" spc="-1" dirty="0" err="1">
                <a:solidFill>
                  <a:srgbClr val="000000"/>
                </a:solidFill>
                <a:latin typeface="Arial"/>
              </a:rPr>
              <a:t>Suspendisse</a:t>
            </a:r>
            <a:r>
              <a:rPr lang="pt-BR" sz="3600" spc="-1" dirty="0">
                <a:solidFill>
                  <a:srgbClr val="000000"/>
                </a:solidFill>
                <a:latin typeface="Arial"/>
              </a:rPr>
              <a:t> </a:t>
            </a:r>
            <a:r>
              <a:rPr lang="pt-BR" sz="3600" spc="-1" dirty="0" err="1">
                <a:solidFill>
                  <a:srgbClr val="000000"/>
                </a:solidFill>
                <a:latin typeface="Arial"/>
              </a:rPr>
              <a:t>at</a:t>
            </a:r>
            <a:r>
              <a:rPr lang="pt-BR" sz="3600" spc="-1" dirty="0">
                <a:solidFill>
                  <a:srgbClr val="000000"/>
                </a:solidFill>
                <a:latin typeface="Arial"/>
              </a:rPr>
              <a:t> </a:t>
            </a:r>
            <a:r>
              <a:rPr lang="pt-BR" sz="3600" spc="-1" dirty="0" err="1">
                <a:solidFill>
                  <a:srgbClr val="000000"/>
                </a:solidFill>
                <a:latin typeface="Arial"/>
              </a:rPr>
              <a:t>egestas</a:t>
            </a:r>
            <a:r>
              <a:rPr lang="pt-BR" sz="3600" spc="-1" dirty="0">
                <a:solidFill>
                  <a:srgbClr val="000000"/>
                </a:solidFill>
                <a:latin typeface="Arial"/>
              </a:rPr>
              <a:t> </a:t>
            </a:r>
            <a:r>
              <a:rPr lang="pt-BR" sz="3600" spc="-1" dirty="0" err="1">
                <a:solidFill>
                  <a:srgbClr val="000000"/>
                </a:solidFill>
                <a:latin typeface="Arial"/>
              </a:rPr>
              <a:t>felis</a:t>
            </a:r>
            <a:r>
              <a:rPr lang="pt-BR" sz="3600" spc="-1" dirty="0">
                <a:solidFill>
                  <a:srgbClr val="000000"/>
                </a:solidFill>
                <a:latin typeface="Arial"/>
              </a:rPr>
              <a:t>, </a:t>
            </a:r>
            <a:r>
              <a:rPr lang="pt-BR" sz="3600" spc="-1" dirty="0" err="1">
                <a:solidFill>
                  <a:srgbClr val="000000"/>
                </a:solidFill>
                <a:latin typeface="Arial"/>
              </a:rPr>
              <a:t>eget</a:t>
            </a:r>
            <a:r>
              <a:rPr lang="pt-BR" sz="3600" spc="-1" dirty="0">
                <a:solidFill>
                  <a:srgbClr val="000000"/>
                </a:solidFill>
                <a:latin typeface="Arial"/>
              </a:rPr>
              <a:t> </a:t>
            </a:r>
            <a:r>
              <a:rPr lang="pt-BR" sz="3600" spc="-1" dirty="0" err="1">
                <a:solidFill>
                  <a:srgbClr val="000000"/>
                </a:solidFill>
                <a:latin typeface="Arial"/>
              </a:rPr>
              <a:t>rhoncus</a:t>
            </a:r>
            <a:r>
              <a:rPr lang="pt-BR" sz="3600" spc="-1" dirty="0">
                <a:solidFill>
                  <a:srgbClr val="000000"/>
                </a:solidFill>
                <a:latin typeface="Arial"/>
              </a:rPr>
              <a:t> </a:t>
            </a:r>
            <a:r>
              <a:rPr lang="pt-BR" sz="3600" spc="-1" dirty="0" err="1">
                <a:solidFill>
                  <a:srgbClr val="000000"/>
                </a:solidFill>
                <a:latin typeface="Arial"/>
              </a:rPr>
              <a:t>ligula</a:t>
            </a:r>
            <a:r>
              <a:rPr lang="pt-BR" sz="3600" spc="-1" dirty="0">
                <a:solidFill>
                  <a:srgbClr val="000000"/>
                </a:solidFill>
                <a:latin typeface="Arial"/>
              </a:rPr>
              <a:t>. </a:t>
            </a:r>
            <a:r>
              <a:rPr lang="pt-BR" sz="3600" spc="-1" dirty="0" err="1">
                <a:solidFill>
                  <a:srgbClr val="000000"/>
                </a:solidFill>
                <a:latin typeface="Arial"/>
              </a:rPr>
              <a:t>Aliquam</a:t>
            </a:r>
            <a:r>
              <a:rPr lang="pt-BR" sz="3600" spc="-1" dirty="0">
                <a:solidFill>
                  <a:srgbClr val="000000"/>
                </a:solidFill>
                <a:latin typeface="Arial"/>
              </a:rPr>
              <a:t> </a:t>
            </a:r>
            <a:r>
              <a:rPr lang="pt-BR" sz="3600" spc="-1" dirty="0" err="1">
                <a:solidFill>
                  <a:srgbClr val="000000"/>
                </a:solidFill>
                <a:latin typeface="Arial"/>
              </a:rPr>
              <a:t>dui</a:t>
            </a:r>
            <a:r>
              <a:rPr lang="pt-BR" sz="3600" spc="-1" dirty="0">
                <a:solidFill>
                  <a:srgbClr val="000000"/>
                </a:solidFill>
                <a:latin typeface="Arial"/>
              </a:rPr>
              <a:t> est, </a:t>
            </a:r>
            <a:r>
              <a:rPr lang="pt-BR" sz="3600" spc="-1" dirty="0" err="1">
                <a:solidFill>
                  <a:srgbClr val="000000"/>
                </a:solidFill>
                <a:latin typeface="Arial"/>
              </a:rPr>
              <a:t>commodo</a:t>
            </a:r>
            <a:r>
              <a:rPr lang="pt-BR" sz="3600" spc="-1" dirty="0">
                <a:solidFill>
                  <a:srgbClr val="000000"/>
                </a:solidFill>
                <a:latin typeface="Arial"/>
              </a:rPr>
              <a:t> et tempus ac, </a:t>
            </a:r>
            <a:r>
              <a:rPr lang="pt-BR" sz="3600" spc="-1" dirty="0" err="1">
                <a:solidFill>
                  <a:srgbClr val="000000"/>
                </a:solidFill>
                <a:latin typeface="Arial"/>
              </a:rPr>
              <a:t>malesuada</a:t>
            </a:r>
            <a:r>
              <a:rPr lang="pt-BR" sz="3600" spc="-1" dirty="0">
                <a:solidFill>
                  <a:srgbClr val="000000"/>
                </a:solidFill>
                <a:latin typeface="Arial"/>
              </a:rPr>
              <a:t> ac </a:t>
            </a:r>
            <a:r>
              <a:rPr lang="pt-BR" sz="3600" spc="-1" dirty="0" err="1">
                <a:solidFill>
                  <a:srgbClr val="000000"/>
                </a:solidFill>
                <a:latin typeface="Arial"/>
              </a:rPr>
              <a:t>elit</a:t>
            </a:r>
            <a:r>
              <a:rPr lang="pt-BR" sz="3600" spc="-1" dirty="0">
                <a:solidFill>
                  <a:srgbClr val="000000"/>
                </a:solidFill>
                <a:latin typeface="Arial"/>
              </a:rPr>
              <a:t>. </a:t>
            </a:r>
            <a:r>
              <a:rPr lang="pt-BR" sz="3600" spc="-1" dirty="0" err="1">
                <a:solidFill>
                  <a:srgbClr val="000000"/>
                </a:solidFill>
                <a:latin typeface="Arial"/>
              </a:rPr>
              <a:t>Vestibulum</a:t>
            </a:r>
            <a:r>
              <a:rPr lang="pt-BR" sz="3600" spc="-1" dirty="0">
                <a:solidFill>
                  <a:srgbClr val="000000"/>
                </a:solidFill>
                <a:latin typeface="Arial"/>
              </a:rPr>
              <a:t> </a:t>
            </a:r>
            <a:r>
              <a:rPr lang="pt-BR" sz="3600" spc="-1" dirty="0" err="1">
                <a:solidFill>
                  <a:srgbClr val="000000"/>
                </a:solidFill>
                <a:latin typeface="Arial"/>
              </a:rPr>
              <a:t>eget</a:t>
            </a:r>
            <a:r>
              <a:rPr lang="pt-BR" sz="3600" spc="-1" dirty="0">
                <a:solidFill>
                  <a:srgbClr val="000000"/>
                </a:solidFill>
                <a:latin typeface="Arial"/>
              </a:rPr>
              <a:t> </a:t>
            </a:r>
            <a:r>
              <a:rPr lang="pt-BR" sz="3600" spc="-1" dirty="0" err="1">
                <a:solidFill>
                  <a:srgbClr val="000000"/>
                </a:solidFill>
                <a:latin typeface="Arial"/>
              </a:rPr>
              <a:t>faucibus</a:t>
            </a:r>
            <a:r>
              <a:rPr lang="pt-BR" sz="3600" spc="-1" dirty="0">
                <a:solidFill>
                  <a:srgbClr val="000000"/>
                </a:solidFill>
                <a:latin typeface="Arial"/>
              </a:rPr>
              <a:t> </a:t>
            </a:r>
            <a:r>
              <a:rPr lang="pt-BR" sz="3600" spc="-1" dirty="0" err="1">
                <a:solidFill>
                  <a:srgbClr val="000000"/>
                </a:solidFill>
                <a:latin typeface="Arial"/>
              </a:rPr>
              <a:t>lorem</a:t>
            </a:r>
            <a:r>
              <a:rPr lang="pt-BR" sz="3600" spc="-1" dirty="0">
                <a:solidFill>
                  <a:srgbClr val="000000"/>
                </a:solidFill>
                <a:latin typeface="Arial"/>
              </a:rPr>
              <a:t>, </a:t>
            </a:r>
            <a:r>
              <a:rPr lang="pt-BR" sz="3600" spc="-1" dirty="0" err="1">
                <a:solidFill>
                  <a:srgbClr val="000000"/>
                </a:solidFill>
                <a:latin typeface="Arial"/>
              </a:rPr>
              <a:t>vel</a:t>
            </a:r>
            <a:r>
              <a:rPr lang="pt-BR" sz="3600" spc="-1" dirty="0">
                <a:solidFill>
                  <a:srgbClr val="000000"/>
                </a:solidFill>
                <a:latin typeface="Arial"/>
              </a:rPr>
              <a:t> </a:t>
            </a:r>
            <a:r>
              <a:rPr lang="pt-BR" sz="3600" spc="-1" dirty="0" err="1">
                <a:solidFill>
                  <a:srgbClr val="000000"/>
                </a:solidFill>
                <a:latin typeface="Arial"/>
              </a:rPr>
              <a:t>suscipit</a:t>
            </a:r>
            <a:r>
              <a:rPr lang="pt-BR" sz="3600" spc="-1" dirty="0">
                <a:solidFill>
                  <a:srgbClr val="000000"/>
                </a:solidFill>
                <a:latin typeface="Arial"/>
              </a:rPr>
              <a:t> </a:t>
            </a:r>
            <a:r>
              <a:rPr lang="pt-BR" sz="3600" spc="-1" dirty="0" err="1">
                <a:solidFill>
                  <a:srgbClr val="000000"/>
                </a:solidFill>
                <a:latin typeface="Arial"/>
              </a:rPr>
              <a:t>orci</a:t>
            </a:r>
            <a:r>
              <a:rPr lang="pt-BR" sz="3600" spc="-1" dirty="0">
                <a:solidFill>
                  <a:srgbClr val="000000"/>
                </a:solidFill>
                <a:latin typeface="Arial"/>
              </a:rPr>
              <a:t>.</a:t>
            </a:r>
            <a:endParaRPr lang="pt-BR" sz="3600" spc="-1" dirty="0">
              <a:latin typeface="Arial"/>
            </a:endParaRPr>
          </a:p>
        </p:txBody>
      </p:sp>
      <p:sp>
        <p:nvSpPr>
          <p:cNvPr id="47" name="CustomShape 9">
            <a:extLst>
              <a:ext uri="{FF2B5EF4-FFF2-40B4-BE49-F238E27FC236}">
                <a16:creationId xmlns:a16="http://schemas.microsoft.com/office/drawing/2014/main" id="{F50BD7F7-0BFE-6897-7BF0-3150F9471BFE}"/>
              </a:ext>
            </a:extLst>
          </p:cNvPr>
          <p:cNvSpPr/>
          <p:nvPr/>
        </p:nvSpPr>
        <p:spPr>
          <a:xfrm>
            <a:off x="16812000" y="10620000"/>
            <a:ext cx="14559840" cy="3851640"/>
          </a:xfrm>
          <a:prstGeom prst="rect">
            <a:avLst/>
          </a:prstGeom>
          <a:noFill/>
          <a:ln>
            <a:noFill/>
          </a:ln>
        </p:spPr>
        <p:style>
          <a:lnRef idx="0">
            <a:scrgbClr r="0" g="0" b="0"/>
          </a:lnRef>
          <a:fillRef idx="0">
            <a:scrgbClr r="0" g="0" b="0"/>
          </a:fillRef>
          <a:effectRef idx="0">
            <a:scrgbClr r="0" g="0" b="0"/>
          </a:effectRef>
          <a:fontRef idx="minor"/>
        </p:style>
        <p:txBody>
          <a:bodyPr lIns="90000" tIns="44999" rIns="90000" bIns="44999">
            <a:noAutofit/>
          </a:bodyPr>
          <a:lstStyle/>
          <a:p>
            <a:pPr algn="just">
              <a:lnSpc>
                <a:spcPct val="115000"/>
              </a:lnSpc>
              <a:spcBef>
                <a:spcPts val="709"/>
              </a:spcBef>
              <a:spcAft>
                <a:spcPts val="1701"/>
              </a:spcAft>
              <a:tabLst>
                <a:tab pos="0" algn="l"/>
              </a:tabLst>
            </a:pPr>
            <a:r>
              <a:rPr lang="pt-BR" sz="3600" spc="-1" dirty="0" err="1">
                <a:solidFill>
                  <a:srgbClr val="000000"/>
                </a:solidFill>
                <a:latin typeface="Arial"/>
              </a:rPr>
              <a:t>Lorem</a:t>
            </a:r>
            <a:r>
              <a:rPr lang="pt-BR" sz="3600" spc="-1" dirty="0">
                <a:solidFill>
                  <a:srgbClr val="000000"/>
                </a:solidFill>
                <a:latin typeface="Arial"/>
              </a:rPr>
              <a:t> ipsum </a:t>
            </a:r>
            <a:r>
              <a:rPr lang="pt-BR" sz="3600" spc="-1" dirty="0" err="1">
                <a:solidFill>
                  <a:srgbClr val="000000"/>
                </a:solidFill>
                <a:latin typeface="Arial"/>
              </a:rPr>
              <a:t>dolor</a:t>
            </a:r>
            <a:r>
              <a:rPr lang="pt-BR" sz="3600" spc="-1" dirty="0">
                <a:solidFill>
                  <a:srgbClr val="000000"/>
                </a:solidFill>
                <a:latin typeface="Arial"/>
              </a:rPr>
              <a:t> </a:t>
            </a:r>
            <a:r>
              <a:rPr lang="pt-BR" sz="3600" spc="-1" dirty="0" err="1">
                <a:solidFill>
                  <a:srgbClr val="000000"/>
                </a:solidFill>
                <a:latin typeface="Arial"/>
              </a:rPr>
              <a:t>sit</a:t>
            </a:r>
            <a:r>
              <a:rPr lang="pt-BR" sz="3600" spc="-1" dirty="0">
                <a:solidFill>
                  <a:srgbClr val="000000"/>
                </a:solidFill>
                <a:latin typeface="Arial"/>
              </a:rPr>
              <a:t> </a:t>
            </a:r>
            <a:r>
              <a:rPr lang="pt-BR" sz="3600" spc="-1" dirty="0" err="1">
                <a:solidFill>
                  <a:srgbClr val="000000"/>
                </a:solidFill>
                <a:latin typeface="Arial"/>
              </a:rPr>
              <a:t>amet</a:t>
            </a:r>
            <a:r>
              <a:rPr lang="pt-BR" sz="3600" spc="-1" dirty="0">
                <a:solidFill>
                  <a:srgbClr val="000000"/>
                </a:solidFill>
                <a:latin typeface="Arial"/>
              </a:rPr>
              <a:t>, </a:t>
            </a:r>
            <a:r>
              <a:rPr lang="pt-BR" sz="3600" spc="-1" dirty="0" err="1">
                <a:solidFill>
                  <a:srgbClr val="000000"/>
                </a:solidFill>
                <a:latin typeface="Arial"/>
              </a:rPr>
              <a:t>consectetur</a:t>
            </a:r>
            <a:r>
              <a:rPr lang="pt-BR" sz="3600" spc="-1" dirty="0">
                <a:solidFill>
                  <a:srgbClr val="000000"/>
                </a:solidFill>
                <a:latin typeface="Arial"/>
              </a:rPr>
              <a:t> </a:t>
            </a:r>
            <a:r>
              <a:rPr lang="pt-BR" sz="3600" spc="-1" dirty="0" err="1">
                <a:solidFill>
                  <a:srgbClr val="000000"/>
                </a:solidFill>
                <a:latin typeface="Arial"/>
              </a:rPr>
              <a:t>adipiscing</a:t>
            </a:r>
            <a:r>
              <a:rPr lang="pt-BR" sz="3600" spc="-1" dirty="0">
                <a:solidFill>
                  <a:srgbClr val="000000"/>
                </a:solidFill>
                <a:latin typeface="Arial"/>
              </a:rPr>
              <a:t> </a:t>
            </a:r>
            <a:r>
              <a:rPr lang="pt-BR" sz="3600" spc="-1" dirty="0" err="1">
                <a:solidFill>
                  <a:srgbClr val="000000"/>
                </a:solidFill>
                <a:latin typeface="Arial"/>
              </a:rPr>
              <a:t>elit</a:t>
            </a:r>
            <a:r>
              <a:rPr lang="pt-BR" sz="3600" spc="-1" dirty="0">
                <a:solidFill>
                  <a:srgbClr val="000000"/>
                </a:solidFill>
                <a:latin typeface="Arial"/>
              </a:rPr>
              <a:t>. Ut id </a:t>
            </a:r>
            <a:r>
              <a:rPr lang="pt-BR" sz="3600" spc="-1" dirty="0" err="1">
                <a:solidFill>
                  <a:srgbClr val="000000"/>
                </a:solidFill>
                <a:latin typeface="Arial"/>
              </a:rPr>
              <a:t>neque</a:t>
            </a:r>
            <a:r>
              <a:rPr lang="pt-BR" sz="3600" spc="-1" dirty="0">
                <a:solidFill>
                  <a:srgbClr val="000000"/>
                </a:solidFill>
                <a:latin typeface="Arial"/>
              </a:rPr>
              <a:t> ex. In </a:t>
            </a:r>
            <a:r>
              <a:rPr lang="pt-BR" sz="3600" spc="-1" dirty="0" err="1">
                <a:solidFill>
                  <a:srgbClr val="000000"/>
                </a:solidFill>
                <a:latin typeface="Arial"/>
              </a:rPr>
              <a:t>sed</a:t>
            </a:r>
            <a:r>
              <a:rPr lang="pt-BR" sz="3600" spc="-1" dirty="0">
                <a:solidFill>
                  <a:srgbClr val="000000"/>
                </a:solidFill>
                <a:latin typeface="Arial"/>
              </a:rPr>
              <a:t> </a:t>
            </a:r>
            <a:r>
              <a:rPr lang="pt-BR" sz="3600" spc="-1" dirty="0" err="1">
                <a:solidFill>
                  <a:srgbClr val="000000"/>
                </a:solidFill>
                <a:latin typeface="Arial"/>
              </a:rPr>
              <a:t>turpis</a:t>
            </a:r>
            <a:r>
              <a:rPr lang="pt-BR" sz="3600" spc="-1" dirty="0">
                <a:solidFill>
                  <a:srgbClr val="000000"/>
                </a:solidFill>
                <a:latin typeface="Arial"/>
              </a:rPr>
              <a:t> </a:t>
            </a:r>
            <a:r>
              <a:rPr lang="pt-BR" sz="3600" spc="-1" dirty="0" err="1">
                <a:solidFill>
                  <a:srgbClr val="000000"/>
                </a:solidFill>
                <a:latin typeface="Arial"/>
              </a:rPr>
              <a:t>lacus</a:t>
            </a:r>
            <a:r>
              <a:rPr lang="pt-BR" sz="3600" spc="-1" dirty="0">
                <a:solidFill>
                  <a:srgbClr val="000000"/>
                </a:solidFill>
                <a:latin typeface="Arial"/>
              </a:rPr>
              <a:t>. </a:t>
            </a:r>
            <a:r>
              <a:rPr lang="pt-BR" sz="3600" spc="-1" dirty="0" err="1">
                <a:solidFill>
                  <a:srgbClr val="000000"/>
                </a:solidFill>
                <a:latin typeface="Arial"/>
              </a:rPr>
              <a:t>Morbi</a:t>
            </a:r>
            <a:r>
              <a:rPr lang="pt-BR" sz="3600" spc="-1" dirty="0">
                <a:solidFill>
                  <a:srgbClr val="000000"/>
                </a:solidFill>
                <a:latin typeface="Arial"/>
              </a:rPr>
              <a:t> ac erat </a:t>
            </a:r>
            <a:r>
              <a:rPr lang="pt-BR" sz="3600" spc="-1" dirty="0" err="1">
                <a:solidFill>
                  <a:srgbClr val="000000"/>
                </a:solidFill>
                <a:latin typeface="Arial"/>
              </a:rPr>
              <a:t>velit</a:t>
            </a:r>
            <a:r>
              <a:rPr lang="pt-BR" sz="3600" spc="-1" dirty="0">
                <a:solidFill>
                  <a:srgbClr val="000000"/>
                </a:solidFill>
                <a:latin typeface="Arial"/>
              </a:rPr>
              <a:t>. </a:t>
            </a:r>
            <a:r>
              <a:rPr lang="pt-BR" sz="3600" spc="-1" dirty="0" err="1">
                <a:solidFill>
                  <a:srgbClr val="000000"/>
                </a:solidFill>
                <a:latin typeface="Arial"/>
              </a:rPr>
              <a:t>Nulla</a:t>
            </a:r>
            <a:r>
              <a:rPr lang="pt-BR" sz="3600" spc="-1" dirty="0">
                <a:solidFill>
                  <a:srgbClr val="000000"/>
                </a:solidFill>
                <a:latin typeface="Arial"/>
              </a:rPr>
              <a:t> </a:t>
            </a:r>
            <a:r>
              <a:rPr lang="pt-BR" sz="3600" spc="-1" dirty="0" err="1">
                <a:solidFill>
                  <a:srgbClr val="000000"/>
                </a:solidFill>
                <a:latin typeface="Arial"/>
              </a:rPr>
              <a:t>sit</a:t>
            </a:r>
            <a:r>
              <a:rPr lang="pt-BR" sz="3600" spc="-1" dirty="0">
                <a:solidFill>
                  <a:srgbClr val="000000"/>
                </a:solidFill>
                <a:latin typeface="Arial"/>
              </a:rPr>
              <a:t> </a:t>
            </a:r>
            <a:r>
              <a:rPr lang="pt-BR" sz="3600" spc="-1" dirty="0" err="1">
                <a:solidFill>
                  <a:srgbClr val="000000"/>
                </a:solidFill>
                <a:latin typeface="Arial"/>
              </a:rPr>
              <a:t>amet</a:t>
            </a:r>
            <a:r>
              <a:rPr lang="pt-BR" sz="3600" spc="-1" dirty="0">
                <a:solidFill>
                  <a:srgbClr val="000000"/>
                </a:solidFill>
                <a:latin typeface="Arial"/>
              </a:rPr>
              <a:t> </a:t>
            </a:r>
            <a:r>
              <a:rPr lang="pt-BR" sz="3600" spc="-1" dirty="0" err="1">
                <a:solidFill>
                  <a:srgbClr val="000000"/>
                </a:solidFill>
                <a:latin typeface="Arial"/>
              </a:rPr>
              <a:t>ligula</a:t>
            </a:r>
            <a:r>
              <a:rPr lang="pt-BR" sz="3600" spc="-1" dirty="0">
                <a:solidFill>
                  <a:srgbClr val="000000"/>
                </a:solidFill>
                <a:latin typeface="Arial"/>
              </a:rPr>
              <a:t> </a:t>
            </a:r>
            <a:r>
              <a:rPr lang="pt-BR" sz="3600" spc="-1" dirty="0" err="1">
                <a:solidFill>
                  <a:srgbClr val="000000"/>
                </a:solidFill>
                <a:latin typeface="Arial"/>
              </a:rPr>
              <a:t>odio</a:t>
            </a:r>
            <a:r>
              <a:rPr lang="pt-BR" sz="3600" spc="-1" dirty="0">
                <a:solidFill>
                  <a:srgbClr val="000000"/>
                </a:solidFill>
                <a:latin typeface="Arial"/>
              </a:rPr>
              <a:t>. </a:t>
            </a:r>
            <a:r>
              <a:rPr lang="pt-BR" sz="3600" spc="-1" dirty="0" err="1">
                <a:solidFill>
                  <a:srgbClr val="000000"/>
                </a:solidFill>
                <a:latin typeface="Arial"/>
              </a:rPr>
              <a:t>Lorem</a:t>
            </a:r>
            <a:r>
              <a:rPr lang="pt-BR" sz="3600" spc="-1" dirty="0">
                <a:solidFill>
                  <a:srgbClr val="000000"/>
                </a:solidFill>
                <a:latin typeface="Arial"/>
              </a:rPr>
              <a:t> ipsum </a:t>
            </a:r>
            <a:r>
              <a:rPr lang="pt-BR" sz="3600" spc="-1" dirty="0" err="1">
                <a:solidFill>
                  <a:srgbClr val="000000"/>
                </a:solidFill>
                <a:latin typeface="Arial"/>
              </a:rPr>
              <a:t>dolor</a:t>
            </a:r>
            <a:r>
              <a:rPr lang="pt-BR" sz="3600" spc="-1" dirty="0">
                <a:solidFill>
                  <a:srgbClr val="000000"/>
                </a:solidFill>
                <a:latin typeface="Arial"/>
              </a:rPr>
              <a:t> </a:t>
            </a:r>
            <a:r>
              <a:rPr lang="pt-BR" sz="3600" spc="-1" dirty="0" err="1">
                <a:solidFill>
                  <a:srgbClr val="000000"/>
                </a:solidFill>
                <a:latin typeface="Arial"/>
              </a:rPr>
              <a:t>sit</a:t>
            </a:r>
            <a:r>
              <a:rPr lang="pt-BR" sz="3600" spc="-1" dirty="0">
                <a:solidFill>
                  <a:srgbClr val="000000"/>
                </a:solidFill>
                <a:latin typeface="Arial"/>
              </a:rPr>
              <a:t> </a:t>
            </a:r>
            <a:r>
              <a:rPr lang="pt-BR" sz="3600" spc="-1" dirty="0" err="1">
                <a:solidFill>
                  <a:srgbClr val="000000"/>
                </a:solidFill>
                <a:latin typeface="Arial"/>
              </a:rPr>
              <a:t>amet</a:t>
            </a:r>
            <a:r>
              <a:rPr lang="pt-BR" sz="3600" spc="-1" dirty="0">
                <a:solidFill>
                  <a:srgbClr val="000000"/>
                </a:solidFill>
                <a:latin typeface="Arial"/>
              </a:rPr>
              <a:t>, </a:t>
            </a:r>
            <a:r>
              <a:rPr lang="pt-BR" sz="3600" spc="-1" dirty="0" err="1">
                <a:solidFill>
                  <a:srgbClr val="000000"/>
                </a:solidFill>
                <a:latin typeface="Arial"/>
              </a:rPr>
              <a:t>consectetur</a:t>
            </a:r>
            <a:r>
              <a:rPr lang="pt-BR" sz="3600" spc="-1" dirty="0">
                <a:solidFill>
                  <a:srgbClr val="000000"/>
                </a:solidFill>
                <a:latin typeface="Arial"/>
              </a:rPr>
              <a:t> </a:t>
            </a:r>
            <a:r>
              <a:rPr lang="pt-BR" sz="3600" spc="-1" dirty="0" err="1">
                <a:solidFill>
                  <a:srgbClr val="000000"/>
                </a:solidFill>
                <a:latin typeface="Arial"/>
              </a:rPr>
              <a:t>adipiscing</a:t>
            </a:r>
            <a:r>
              <a:rPr lang="pt-BR" sz="3600" spc="-1" dirty="0">
                <a:solidFill>
                  <a:srgbClr val="000000"/>
                </a:solidFill>
                <a:latin typeface="Arial"/>
              </a:rPr>
              <a:t> </a:t>
            </a:r>
            <a:r>
              <a:rPr lang="pt-BR" sz="3600" spc="-1" dirty="0" err="1">
                <a:solidFill>
                  <a:srgbClr val="000000"/>
                </a:solidFill>
                <a:latin typeface="Arial"/>
              </a:rPr>
              <a:t>elit</a:t>
            </a:r>
            <a:r>
              <a:rPr lang="pt-BR" sz="3600" spc="-1" dirty="0">
                <a:solidFill>
                  <a:srgbClr val="000000"/>
                </a:solidFill>
                <a:latin typeface="Arial"/>
              </a:rPr>
              <a:t>. In </a:t>
            </a:r>
            <a:r>
              <a:rPr lang="pt-BR" sz="3600" spc="-1" dirty="0" err="1">
                <a:solidFill>
                  <a:srgbClr val="000000"/>
                </a:solidFill>
                <a:latin typeface="Arial"/>
              </a:rPr>
              <a:t>congue</a:t>
            </a:r>
            <a:r>
              <a:rPr lang="pt-BR" sz="3600" spc="-1" dirty="0">
                <a:solidFill>
                  <a:srgbClr val="000000"/>
                </a:solidFill>
                <a:latin typeface="Arial"/>
              </a:rPr>
              <a:t> </a:t>
            </a:r>
            <a:r>
              <a:rPr lang="pt-BR" sz="3600" spc="-1" dirty="0" err="1">
                <a:solidFill>
                  <a:srgbClr val="000000"/>
                </a:solidFill>
                <a:latin typeface="Arial"/>
              </a:rPr>
              <a:t>lacinia</a:t>
            </a:r>
            <a:r>
              <a:rPr lang="pt-BR" sz="3600" spc="-1" dirty="0">
                <a:solidFill>
                  <a:srgbClr val="000000"/>
                </a:solidFill>
                <a:latin typeface="Arial"/>
              </a:rPr>
              <a:t> </a:t>
            </a:r>
            <a:r>
              <a:rPr lang="pt-BR" sz="3600" spc="-1" dirty="0" err="1">
                <a:solidFill>
                  <a:srgbClr val="000000"/>
                </a:solidFill>
                <a:latin typeface="Arial"/>
              </a:rPr>
              <a:t>condimentum</a:t>
            </a:r>
            <a:r>
              <a:rPr lang="pt-BR" sz="3600" spc="-1" dirty="0">
                <a:solidFill>
                  <a:srgbClr val="000000"/>
                </a:solidFill>
                <a:latin typeface="Arial"/>
              </a:rPr>
              <a:t>. </a:t>
            </a:r>
            <a:r>
              <a:rPr lang="pt-BR" sz="3600" spc="-1" dirty="0" err="1">
                <a:solidFill>
                  <a:srgbClr val="000000"/>
                </a:solidFill>
                <a:latin typeface="Arial"/>
              </a:rPr>
              <a:t>Donec</a:t>
            </a:r>
            <a:r>
              <a:rPr lang="pt-BR" sz="3600" spc="-1" dirty="0">
                <a:solidFill>
                  <a:srgbClr val="000000"/>
                </a:solidFill>
                <a:latin typeface="Arial"/>
              </a:rPr>
              <a:t> </a:t>
            </a:r>
            <a:r>
              <a:rPr lang="pt-BR" sz="3600" spc="-1" dirty="0" err="1">
                <a:solidFill>
                  <a:srgbClr val="000000"/>
                </a:solidFill>
                <a:latin typeface="Arial"/>
              </a:rPr>
              <a:t>laoreet</a:t>
            </a:r>
            <a:r>
              <a:rPr lang="pt-BR" sz="3600" spc="-1" dirty="0">
                <a:solidFill>
                  <a:srgbClr val="000000"/>
                </a:solidFill>
                <a:latin typeface="Arial"/>
              </a:rPr>
              <a:t> </a:t>
            </a:r>
            <a:r>
              <a:rPr lang="pt-BR" sz="3600" spc="-1" dirty="0" err="1">
                <a:solidFill>
                  <a:srgbClr val="000000"/>
                </a:solidFill>
                <a:latin typeface="Arial"/>
              </a:rPr>
              <a:t>tincidunt</a:t>
            </a:r>
            <a:r>
              <a:rPr lang="pt-BR" sz="3600" spc="-1" dirty="0">
                <a:solidFill>
                  <a:srgbClr val="000000"/>
                </a:solidFill>
                <a:latin typeface="Arial"/>
              </a:rPr>
              <a:t> libero, quis </a:t>
            </a:r>
            <a:r>
              <a:rPr lang="pt-BR" sz="3600" spc="-1" dirty="0" err="1">
                <a:solidFill>
                  <a:srgbClr val="000000"/>
                </a:solidFill>
                <a:latin typeface="Arial"/>
              </a:rPr>
              <a:t>varius</a:t>
            </a:r>
            <a:r>
              <a:rPr lang="pt-BR" sz="3600" spc="-1" dirty="0">
                <a:solidFill>
                  <a:srgbClr val="000000"/>
                </a:solidFill>
                <a:latin typeface="Arial"/>
              </a:rPr>
              <a:t> libero </a:t>
            </a:r>
            <a:r>
              <a:rPr lang="pt-BR" sz="3600" spc="-1" dirty="0" err="1">
                <a:solidFill>
                  <a:srgbClr val="000000"/>
                </a:solidFill>
                <a:latin typeface="Arial"/>
              </a:rPr>
              <a:t>facilisis</a:t>
            </a:r>
            <a:r>
              <a:rPr lang="pt-BR" sz="3600" spc="-1" dirty="0">
                <a:solidFill>
                  <a:srgbClr val="000000"/>
                </a:solidFill>
                <a:latin typeface="Arial"/>
              </a:rPr>
              <a:t> et. Ut libero </a:t>
            </a:r>
            <a:r>
              <a:rPr lang="pt-BR" sz="3600" spc="-1" dirty="0" err="1">
                <a:solidFill>
                  <a:srgbClr val="000000"/>
                </a:solidFill>
                <a:latin typeface="Arial"/>
              </a:rPr>
              <a:t>velit</a:t>
            </a:r>
            <a:r>
              <a:rPr lang="pt-BR" sz="3600" spc="-1" dirty="0">
                <a:solidFill>
                  <a:srgbClr val="000000"/>
                </a:solidFill>
                <a:latin typeface="Arial"/>
              </a:rPr>
              <a:t>, </a:t>
            </a:r>
            <a:r>
              <a:rPr lang="pt-BR" sz="3600" spc="-1" dirty="0" err="1">
                <a:solidFill>
                  <a:srgbClr val="000000"/>
                </a:solidFill>
                <a:latin typeface="Arial"/>
              </a:rPr>
              <a:t>sagittis</a:t>
            </a:r>
            <a:r>
              <a:rPr lang="pt-BR" sz="3600" spc="-1" dirty="0">
                <a:solidFill>
                  <a:srgbClr val="000000"/>
                </a:solidFill>
                <a:latin typeface="Arial"/>
              </a:rPr>
              <a:t> ac </a:t>
            </a:r>
            <a:r>
              <a:rPr lang="pt-BR" sz="3600" spc="-1" dirty="0" err="1">
                <a:solidFill>
                  <a:srgbClr val="000000"/>
                </a:solidFill>
                <a:latin typeface="Arial"/>
              </a:rPr>
              <a:t>congue</a:t>
            </a:r>
            <a:r>
              <a:rPr lang="pt-BR" sz="3600" spc="-1" dirty="0">
                <a:solidFill>
                  <a:srgbClr val="000000"/>
                </a:solidFill>
                <a:latin typeface="Arial"/>
              </a:rPr>
              <a:t> a, </a:t>
            </a:r>
            <a:r>
              <a:rPr lang="pt-BR" sz="3600" spc="-1" dirty="0" err="1">
                <a:solidFill>
                  <a:srgbClr val="000000"/>
                </a:solidFill>
                <a:latin typeface="Arial"/>
              </a:rPr>
              <a:t>tempor</a:t>
            </a:r>
            <a:r>
              <a:rPr lang="pt-BR" sz="3600" spc="-1" dirty="0">
                <a:solidFill>
                  <a:srgbClr val="000000"/>
                </a:solidFill>
                <a:latin typeface="Arial"/>
              </a:rPr>
              <a:t> in erat. </a:t>
            </a:r>
            <a:r>
              <a:rPr lang="pt-BR" sz="3600" spc="-1" dirty="0" err="1">
                <a:solidFill>
                  <a:srgbClr val="000000"/>
                </a:solidFill>
                <a:latin typeface="Arial"/>
              </a:rPr>
              <a:t>Suspendisse</a:t>
            </a:r>
            <a:r>
              <a:rPr lang="pt-BR" sz="3600" spc="-1" dirty="0">
                <a:solidFill>
                  <a:srgbClr val="000000"/>
                </a:solidFill>
                <a:latin typeface="Arial"/>
              </a:rPr>
              <a:t> </a:t>
            </a:r>
            <a:r>
              <a:rPr lang="pt-BR" sz="3600" spc="-1" dirty="0" err="1">
                <a:solidFill>
                  <a:srgbClr val="000000"/>
                </a:solidFill>
                <a:latin typeface="Arial"/>
              </a:rPr>
              <a:t>at</a:t>
            </a:r>
            <a:r>
              <a:rPr lang="pt-BR" sz="3600" spc="-1" dirty="0">
                <a:solidFill>
                  <a:srgbClr val="000000"/>
                </a:solidFill>
                <a:latin typeface="Arial"/>
              </a:rPr>
              <a:t> </a:t>
            </a:r>
            <a:r>
              <a:rPr lang="pt-BR" sz="3600" spc="-1" dirty="0" err="1">
                <a:solidFill>
                  <a:srgbClr val="000000"/>
                </a:solidFill>
                <a:latin typeface="Arial"/>
              </a:rPr>
              <a:t>egestas</a:t>
            </a:r>
            <a:r>
              <a:rPr lang="pt-BR" sz="3600" spc="-1" dirty="0">
                <a:solidFill>
                  <a:srgbClr val="000000"/>
                </a:solidFill>
                <a:latin typeface="Arial"/>
              </a:rPr>
              <a:t> </a:t>
            </a:r>
            <a:r>
              <a:rPr lang="pt-BR" sz="3600" spc="-1" dirty="0" err="1">
                <a:solidFill>
                  <a:srgbClr val="000000"/>
                </a:solidFill>
                <a:latin typeface="Arial"/>
              </a:rPr>
              <a:t>felis</a:t>
            </a:r>
            <a:r>
              <a:rPr lang="pt-BR" sz="3600" spc="-1" dirty="0">
                <a:solidFill>
                  <a:srgbClr val="000000"/>
                </a:solidFill>
                <a:latin typeface="Arial"/>
              </a:rPr>
              <a:t>, </a:t>
            </a:r>
            <a:r>
              <a:rPr lang="pt-BR" sz="3600" spc="-1" dirty="0" err="1">
                <a:solidFill>
                  <a:srgbClr val="000000"/>
                </a:solidFill>
                <a:latin typeface="Arial"/>
              </a:rPr>
              <a:t>eget</a:t>
            </a:r>
            <a:r>
              <a:rPr lang="pt-BR" sz="3600" spc="-1" dirty="0">
                <a:solidFill>
                  <a:srgbClr val="000000"/>
                </a:solidFill>
                <a:latin typeface="Arial"/>
              </a:rPr>
              <a:t> </a:t>
            </a:r>
            <a:r>
              <a:rPr lang="pt-BR" sz="3600" spc="-1" dirty="0" err="1">
                <a:solidFill>
                  <a:srgbClr val="000000"/>
                </a:solidFill>
                <a:latin typeface="Arial"/>
              </a:rPr>
              <a:t>rhoncus</a:t>
            </a:r>
            <a:r>
              <a:rPr lang="pt-BR" sz="3600" spc="-1" dirty="0">
                <a:solidFill>
                  <a:srgbClr val="000000"/>
                </a:solidFill>
                <a:latin typeface="Arial"/>
              </a:rPr>
              <a:t> </a:t>
            </a:r>
            <a:r>
              <a:rPr lang="pt-BR" sz="3600" spc="-1" dirty="0" err="1">
                <a:solidFill>
                  <a:srgbClr val="000000"/>
                </a:solidFill>
                <a:latin typeface="Arial"/>
              </a:rPr>
              <a:t>ligulai</a:t>
            </a:r>
            <a:r>
              <a:rPr lang="pt-BR" sz="3600" spc="-1" dirty="0">
                <a:solidFill>
                  <a:srgbClr val="000000"/>
                </a:solidFill>
                <a:latin typeface="Arial"/>
              </a:rPr>
              <a:t> </a:t>
            </a:r>
            <a:r>
              <a:rPr lang="pt-BR" sz="3600" spc="-1" dirty="0" err="1">
                <a:solidFill>
                  <a:srgbClr val="000000"/>
                </a:solidFill>
                <a:latin typeface="Arial"/>
              </a:rPr>
              <a:t>sagittis</a:t>
            </a:r>
            <a:r>
              <a:rPr lang="pt-BR" sz="3600" spc="-1" dirty="0">
                <a:solidFill>
                  <a:srgbClr val="000000"/>
                </a:solidFill>
                <a:latin typeface="Arial"/>
              </a:rPr>
              <a:t> ac </a:t>
            </a:r>
            <a:r>
              <a:rPr lang="pt-BR" sz="3600" spc="-1" dirty="0" err="1">
                <a:solidFill>
                  <a:srgbClr val="000000"/>
                </a:solidFill>
                <a:latin typeface="Arial"/>
              </a:rPr>
              <a:t>congue</a:t>
            </a:r>
            <a:r>
              <a:rPr lang="pt-BR" sz="3600" spc="-1" dirty="0">
                <a:solidFill>
                  <a:srgbClr val="000000"/>
                </a:solidFill>
                <a:latin typeface="Arial"/>
              </a:rPr>
              <a:t> a, </a:t>
            </a:r>
            <a:r>
              <a:rPr lang="pt-BR" sz="3600" spc="-1" dirty="0" err="1">
                <a:solidFill>
                  <a:srgbClr val="000000"/>
                </a:solidFill>
                <a:latin typeface="Arial"/>
              </a:rPr>
              <a:t>tempor</a:t>
            </a:r>
            <a:r>
              <a:rPr lang="pt-BR" sz="3600" spc="-1" dirty="0">
                <a:solidFill>
                  <a:srgbClr val="000000"/>
                </a:solidFill>
                <a:latin typeface="Arial"/>
              </a:rPr>
              <a:t> in erat. </a:t>
            </a:r>
            <a:r>
              <a:rPr lang="pt-BR" sz="3600" spc="-1" dirty="0" err="1">
                <a:solidFill>
                  <a:srgbClr val="000000"/>
                </a:solidFill>
                <a:latin typeface="Arial"/>
              </a:rPr>
              <a:t>Suspendisse</a:t>
            </a:r>
            <a:r>
              <a:rPr lang="pt-BR" sz="3600" spc="-1" dirty="0">
                <a:solidFill>
                  <a:srgbClr val="000000"/>
                </a:solidFill>
                <a:latin typeface="Arial"/>
              </a:rPr>
              <a:t> </a:t>
            </a:r>
            <a:r>
              <a:rPr lang="pt-BR" sz="3600" spc="-1" dirty="0" err="1">
                <a:solidFill>
                  <a:srgbClr val="000000"/>
                </a:solidFill>
                <a:latin typeface="Arial"/>
              </a:rPr>
              <a:t>at</a:t>
            </a:r>
            <a:r>
              <a:rPr lang="pt-BR" sz="3600" spc="-1" dirty="0">
                <a:solidFill>
                  <a:srgbClr val="000000"/>
                </a:solidFill>
                <a:latin typeface="Arial"/>
              </a:rPr>
              <a:t> </a:t>
            </a:r>
            <a:r>
              <a:rPr lang="pt-BR" sz="3600" spc="-1" dirty="0" err="1">
                <a:solidFill>
                  <a:srgbClr val="000000"/>
                </a:solidFill>
                <a:latin typeface="Arial"/>
              </a:rPr>
              <a:t>egestas</a:t>
            </a:r>
            <a:r>
              <a:rPr lang="pt-BR" sz="3600" spc="-1" dirty="0">
                <a:solidFill>
                  <a:srgbClr val="000000"/>
                </a:solidFill>
                <a:latin typeface="Arial"/>
              </a:rPr>
              <a:t> </a:t>
            </a:r>
            <a:r>
              <a:rPr lang="pt-BR" sz="3600" spc="-1" dirty="0" err="1">
                <a:solidFill>
                  <a:srgbClr val="000000"/>
                </a:solidFill>
                <a:latin typeface="Arial"/>
              </a:rPr>
              <a:t>felis</a:t>
            </a:r>
            <a:r>
              <a:rPr lang="pt-BR" sz="3600" spc="-1" dirty="0">
                <a:solidFill>
                  <a:srgbClr val="000000"/>
                </a:solidFill>
                <a:latin typeface="Arial"/>
              </a:rPr>
              <a:t>, </a:t>
            </a:r>
            <a:r>
              <a:rPr lang="pt-BR" sz="3600" spc="-1" dirty="0" err="1">
                <a:solidFill>
                  <a:srgbClr val="000000"/>
                </a:solidFill>
                <a:latin typeface="Arial"/>
              </a:rPr>
              <a:t>eget</a:t>
            </a:r>
            <a:r>
              <a:rPr lang="pt-BR" sz="3600" spc="-1" dirty="0">
                <a:solidFill>
                  <a:srgbClr val="000000"/>
                </a:solidFill>
                <a:latin typeface="Arial"/>
              </a:rPr>
              <a:t> </a:t>
            </a:r>
            <a:r>
              <a:rPr lang="pt-BR" sz="3600" spc="-1" dirty="0" err="1">
                <a:solidFill>
                  <a:srgbClr val="000000"/>
                </a:solidFill>
                <a:latin typeface="Arial"/>
              </a:rPr>
              <a:t>rhoncus</a:t>
            </a:r>
            <a:r>
              <a:rPr lang="pt-BR" sz="3600" spc="-1" dirty="0">
                <a:solidFill>
                  <a:srgbClr val="000000"/>
                </a:solidFill>
                <a:latin typeface="Arial"/>
              </a:rPr>
              <a:t> (vide Figura 1).</a:t>
            </a:r>
            <a:endParaRPr lang="pt-BR" sz="3600" spc="-1" dirty="0">
              <a:latin typeface="Arial"/>
            </a:endParaRPr>
          </a:p>
        </p:txBody>
      </p:sp>
      <p:sp>
        <p:nvSpPr>
          <p:cNvPr id="48" name="CustomShape 10">
            <a:extLst>
              <a:ext uri="{FF2B5EF4-FFF2-40B4-BE49-F238E27FC236}">
                <a16:creationId xmlns:a16="http://schemas.microsoft.com/office/drawing/2014/main" id="{908924C2-2400-BAC1-9D39-AA174D766624}"/>
              </a:ext>
            </a:extLst>
          </p:cNvPr>
          <p:cNvSpPr/>
          <p:nvPr/>
        </p:nvSpPr>
        <p:spPr>
          <a:xfrm>
            <a:off x="16812000" y="26388003"/>
            <a:ext cx="14559480" cy="4427640"/>
          </a:xfrm>
          <a:prstGeom prst="rect">
            <a:avLst/>
          </a:prstGeom>
          <a:noFill/>
          <a:ln>
            <a:noFill/>
          </a:ln>
        </p:spPr>
        <p:style>
          <a:lnRef idx="0">
            <a:scrgbClr r="0" g="0" b="0"/>
          </a:lnRef>
          <a:fillRef idx="0">
            <a:scrgbClr r="0" g="0" b="0"/>
          </a:fillRef>
          <a:effectRef idx="0">
            <a:scrgbClr r="0" g="0" b="0"/>
          </a:effectRef>
          <a:fontRef idx="minor"/>
        </p:style>
        <p:txBody>
          <a:bodyPr lIns="90000" tIns="44999" rIns="90000" bIns="44999">
            <a:noAutofit/>
          </a:bodyPr>
          <a:lstStyle/>
          <a:p>
            <a:pPr algn="just">
              <a:lnSpc>
                <a:spcPct val="115000"/>
              </a:lnSpc>
              <a:spcBef>
                <a:spcPts val="709"/>
              </a:spcBef>
              <a:spcAft>
                <a:spcPts val="1701"/>
              </a:spcAft>
              <a:tabLst>
                <a:tab pos="0" algn="l"/>
              </a:tabLst>
            </a:pPr>
            <a:r>
              <a:rPr lang="pt-BR" sz="3600" spc="-1">
                <a:solidFill>
                  <a:srgbClr val="000000"/>
                </a:solidFill>
                <a:latin typeface="Arial"/>
              </a:rPr>
              <a:t>Fusce gravida pellentesque rutrum. Donec ornare sapien dolor, ut viverra ligula malesuada eu. Sed tempus nulla id ultricies faucibus. Nulla iaculis eu tortor nec vulputate. Fusce a mi purus. Donec et porttitor justo. Integer at lacus et quam lacinia imperdiet nec quis libero. Vivamus lobortis hendrerit aliquam. Suspendisse sollicitudin purus ex, ac placerat diam sodales et. Nulla scelerisque nulla rhoncus facilisis elementum..</a:t>
            </a:r>
            <a:endParaRPr lang="pt-BR" sz="3600" spc="-1">
              <a:latin typeface="Arial"/>
            </a:endParaRPr>
          </a:p>
        </p:txBody>
      </p:sp>
      <p:sp>
        <p:nvSpPr>
          <p:cNvPr id="49" name="CustomShape 11">
            <a:extLst>
              <a:ext uri="{FF2B5EF4-FFF2-40B4-BE49-F238E27FC236}">
                <a16:creationId xmlns:a16="http://schemas.microsoft.com/office/drawing/2014/main" id="{674594D8-415E-BF5E-C77F-88010F6AF87A}"/>
              </a:ext>
            </a:extLst>
          </p:cNvPr>
          <p:cNvSpPr/>
          <p:nvPr/>
        </p:nvSpPr>
        <p:spPr>
          <a:xfrm>
            <a:off x="648000" y="10512002"/>
            <a:ext cx="14559840" cy="11489400"/>
          </a:xfrm>
          <a:prstGeom prst="rect">
            <a:avLst/>
          </a:prstGeom>
          <a:noFill/>
          <a:ln>
            <a:noFill/>
          </a:ln>
        </p:spPr>
        <p:style>
          <a:lnRef idx="0">
            <a:scrgbClr r="0" g="0" b="0"/>
          </a:lnRef>
          <a:fillRef idx="0">
            <a:scrgbClr r="0" g="0" b="0"/>
          </a:fillRef>
          <a:effectRef idx="0">
            <a:scrgbClr r="0" g="0" b="0"/>
          </a:effectRef>
          <a:fontRef idx="minor"/>
        </p:style>
        <p:txBody>
          <a:bodyPr lIns="90000" tIns="44999" rIns="90000" bIns="44999">
            <a:noAutofit/>
          </a:bodyPr>
          <a:lstStyle/>
          <a:p>
            <a:pPr algn="just">
              <a:lnSpc>
                <a:spcPct val="115000"/>
              </a:lnSpc>
              <a:spcBef>
                <a:spcPts val="709"/>
              </a:spcBef>
              <a:spcAft>
                <a:spcPts val="1701"/>
              </a:spcAft>
              <a:tabLst>
                <a:tab pos="0" algn="l"/>
              </a:tabLst>
            </a:pPr>
            <a:r>
              <a:rPr lang="pt-BR" sz="3600" spc="-1" dirty="0" err="1">
                <a:solidFill>
                  <a:srgbClr val="000000"/>
                </a:solidFill>
                <a:latin typeface="Arial"/>
              </a:rPr>
              <a:t>Lorem</a:t>
            </a:r>
            <a:r>
              <a:rPr lang="pt-BR" sz="3600" spc="-1" dirty="0">
                <a:solidFill>
                  <a:srgbClr val="000000"/>
                </a:solidFill>
                <a:latin typeface="Arial"/>
              </a:rPr>
              <a:t> ipsum </a:t>
            </a:r>
            <a:r>
              <a:rPr lang="pt-BR" sz="3600" spc="-1" dirty="0" err="1">
                <a:solidFill>
                  <a:srgbClr val="000000"/>
                </a:solidFill>
                <a:latin typeface="Arial"/>
              </a:rPr>
              <a:t>dolor</a:t>
            </a:r>
            <a:r>
              <a:rPr lang="pt-BR" sz="3600" spc="-1" dirty="0">
                <a:solidFill>
                  <a:srgbClr val="000000"/>
                </a:solidFill>
                <a:latin typeface="Arial"/>
              </a:rPr>
              <a:t> </a:t>
            </a:r>
            <a:r>
              <a:rPr lang="pt-BR" sz="3600" spc="-1" dirty="0" err="1">
                <a:solidFill>
                  <a:srgbClr val="000000"/>
                </a:solidFill>
                <a:latin typeface="Arial"/>
              </a:rPr>
              <a:t>sit</a:t>
            </a:r>
            <a:r>
              <a:rPr lang="pt-BR" sz="3600" spc="-1" dirty="0">
                <a:solidFill>
                  <a:srgbClr val="000000"/>
                </a:solidFill>
                <a:latin typeface="Arial"/>
              </a:rPr>
              <a:t> </a:t>
            </a:r>
            <a:r>
              <a:rPr lang="pt-BR" sz="3600" spc="-1" dirty="0" err="1">
                <a:solidFill>
                  <a:srgbClr val="000000"/>
                </a:solidFill>
                <a:latin typeface="Arial"/>
              </a:rPr>
              <a:t>amet</a:t>
            </a:r>
            <a:r>
              <a:rPr lang="pt-BR" sz="3600" spc="-1" dirty="0">
                <a:solidFill>
                  <a:srgbClr val="000000"/>
                </a:solidFill>
                <a:latin typeface="Arial"/>
              </a:rPr>
              <a:t>, </a:t>
            </a:r>
            <a:r>
              <a:rPr lang="pt-BR" sz="3600" spc="-1" dirty="0" err="1">
                <a:solidFill>
                  <a:srgbClr val="000000"/>
                </a:solidFill>
                <a:latin typeface="Arial"/>
              </a:rPr>
              <a:t>consectetur</a:t>
            </a:r>
            <a:r>
              <a:rPr lang="pt-BR" sz="3600" spc="-1" dirty="0">
                <a:solidFill>
                  <a:srgbClr val="000000"/>
                </a:solidFill>
                <a:latin typeface="Arial"/>
              </a:rPr>
              <a:t> </a:t>
            </a:r>
            <a:r>
              <a:rPr lang="pt-BR" sz="3600" spc="-1" dirty="0" err="1">
                <a:solidFill>
                  <a:srgbClr val="000000"/>
                </a:solidFill>
                <a:latin typeface="Arial"/>
              </a:rPr>
              <a:t>adipiscing</a:t>
            </a:r>
            <a:r>
              <a:rPr lang="pt-BR" sz="3600" spc="-1" dirty="0">
                <a:solidFill>
                  <a:srgbClr val="000000"/>
                </a:solidFill>
                <a:latin typeface="Arial"/>
              </a:rPr>
              <a:t> </a:t>
            </a:r>
            <a:r>
              <a:rPr lang="pt-BR" sz="3600" spc="-1" dirty="0" err="1">
                <a:solidFill>
                  <a:srgbClr val="000000"/>
                </a:solidFill>
                <a:latin typeface="Arial"/>
              </a:rPr>
              <a:t>elit</a:t>
            </a:r>
            <a:r>
              <a:rPr lang="pt-BR" sz="3600" spc="-1" dirty="0">
                <a:solidFill>
                  <a:srgbClr val="000000"/>
                </a:solidFill>
                <a:latin typeface="Arial"/>
              </a:rPr>
              <a:t>. Ut id </a:t>
            </a:r>
            <a:r>
              <a:rPr lang="pt-BR" sz="3600" spc="-1" dirty="0" err="1">
                <a:solidFill>
                  <a:srgbClr val="000000"/>
                </a:solidFill>
                <a:latin typeface="Arial"/>
              </a:rPr>
              <a:t>neque</a:t>
            </a:r>
            <a:r>
              <a:rPr lang="pt-BR" sz="3600" spc="-1" dirty="0">
                <a:solidFill>
                  <a:srgbClr val="000000"/>
                </a:solidFill>
                <a:latin typeface="Arial"/>
              </a:rPr>
              <a:t> ex. In </a:t>
            </a:r>
            <a:r>
              <a:rPr lang="pt-BR" sz="3600" spc="-1" dirty="0" err="1">
                <a:solidFill>
                  <a:srgbClr val="000000"/>
                </a:solidFill>
                <a:latin typeface="Arial"/>
              </a:rPr>
              <a:t>sed</a:t>
            </a:r>
            <a:r>
              <a:rPr lang="pt-BR" sz="3600" spc="-1" dirty="0">
                <a:solidFill>
                  <a:srgbClr val="000000"/>
                </a:solidFill>
                <a:latin typeface="Arial"/>
              </a:rPr>
              <a:t> </a:t>
            </a:r>
            <a:r>
              <a:rPr lang="pt-BR" sz="3600" spc="-1" dirty="0" err="1">
                <a:solidFill>
                  <a:srgbClr val="000000"/>
                </a:solidFill>
                <a:latin typeface="Arial"/>
              </a:rPr>
              <a:t>turpis</a:t>
            </a:r>
            <a:r>
              <a:rPr lang="pt-BR" sz="3600" spc="-1" dirty="0">
                <a:solidFill>
                  <a:srgbClr val="000000"/>
                </a:solidFill>
                <a:latin typeface="Arial"/>
              </a:rPr>
              <a:t> </a:t>
            </a:r>
            <a:r>
              <a:rPr lang="pt-BR" sz="3600" spc="-1" dirty="0" err="1">
                <a:solidFill>
                  <a:srgbClr val="000000"/>
                </a:solidFill>
                <a:latin typeface="Arial"/>
              </a:rPr>
              <a:t>lacus</a:t>
            </a:r>
            <a:r>
              <a:rPr lang="pt-BR" sz="3600" spc="-1" dirty="0">
                <a:solidFill>
                  <a:srgbClr val="000000"/>
                </a:solidFill>
                <a:latin typeface="Arial"/>
              </a:rPr>
              <a:t>. </a:t>
            </a:r>
            <a:r>
              <a:rPr lang="pt-BR" sz="3600" spc="-1" dirty="0" err="1">
                <a:solidFill>
                  <a:srgbClr val="000000"/>
                </a:solidFill>
                <a:latin typeface="Arial"/>
              </a:rPr>
              <a:t>Morbi</a:t>
            </a:r>
            <a:r>
              <a:rPr lang="pt-BR" sz="3600" spc="-1" dirty="0">
                <a:solidFill>
                  <a:srgbClr val="000000"/>
                </a:solidFill>
                <a:latin typeface="Arial"/>
              </a:rPr>
              <a:t> ac erat </a:t>
            </a:r>
            <a:r>
              <a:rPr lang="pt-BR" sz="3600" spc="-1" dirty="0" err="1">
                <a:solidFill>
                  <a:srgbClr val="000000"/>
                </a:solidFill>
                <a:latin typeface="Arial"/>
              </a:rPr>
              <a:t>velit</a:t>
            </a:r>
            <a:r>
              <a:rPr lang="pt-BR" sz="3600" spc="-1" dirty="0">
                <a:solidFill>
                  <a:srgbClr val="000000"/>
                </a:solidFill>
                <a:latin typeface="Arial"/>
              </a:rPr>
              <a:t>. </a:t>
            </a:r>
            <a:r>
              <a:rPr lang="pt-BR" sz="3600" spc="-1" dirty="0" err="1">
                <a:solidFill>
                  <a:srgbClr val="000000"/>
                </a:solidFill>
                <a:latin typeface="Arial"/>
              </a:rPr>
              <a:t>Nulla</a:t>
            </a:r>
            <a:r>
              <a:rPr lang="pt-BR" sz="3600" spc="-1" dirty="0">
                <a:solidFill>
                  <a:srgbClr val="000000"/>
                </a:solidFill>
                <a:latin typeface="Arial"/>
              </a:rPr>
              <a:t> </a:t>
            </a:r>
            <a:r>
              <a:rPr lang="pt-BR" sz="3600" spc="-1" dirty="0" err="1">
                <a:solidFill>
                  <a:srgbClr val="000000"/>
                </a:solidFill>
                <a:latin typeface="Arial"/>
              </a:rPr>
              <a:t>sit</a:t>
            </a:r>
            <a:r>
              <a:rPr lang="pt-BR" sz="3600" spc="-1" dirty="0">
                <a:solidFill>
                  <a:srgbClr val="000000"/>
                </a:solidFill>
                <a:latin typeface="Arial"/>
              </a:rPr>
              <a:t> </a:t>
            </a:r>
            <a:r>
              <a:rPr lang="pt-BR" sz="3600" spc="-1" dirty="0" err="1">
                <a:solidFill>
                  <a:srgbClr val="000000"/>
                </a:solidFill>
                <a:latin typeface="Arial"/>
              </a:rPr>
              <a:t>amet</a:t>
            </a:r>
            <a:r>
              <a:rPr lang="pt-BR" sz="3600" spc="-1" dirty="0">
                <a:solidFill>
                  <a:srgbClr val="000000"/>
                </a:solidFill>
                <a:latin typeface="Arial"/>
              </a:rPr>
              <a:t> </a:t>
            </a:r>
            <a:r>
              <a:rPr lang="pt-BR" sz="3600" spc="-1" dirty="0" err="1">
                <a:solidFill>
                  <a:srgbClr val="000000"/>
                </a:solidFill>
                <a:latin typeface="Arial"/>
              </a:rPr>
              <a:t>ligula</a:t>
            </a:r>
            <a:r>
              <a:rPr lang="pt-BR" sz="3600" spc="-1" dirty="0">
                <a:solidFill>
                  <a:srgbClr val="000000"/>
                </a:solidFill>
                <a:latin typeface="Arial"/>
              </a:rPr>
              <a:t> </a:t>
            </a:r>
            <a:r>
              <a:rPr lang="pt-BR" sz="3600" spc="-1" dirty="0" err="1">
                <a:solidFill>
                  <a:srgbClr val="000000"/>
                </a:solidFill>
                <a:latin typeface="Arial"/>
              </a:rPr>
              <a:t>odio</a:t>
            </a:r>
            <a:r>
              <a:rPr lang="pt-BR" sz="3600" spc="-1" dirty="0">
                <a:solidFill>
                  <a:srgbClr val="000000"/>
                </a:solidFill>
                <a:latin typeface="Arial"/>
              </a:rPr>
              <a:t>. </a:t>
            </a:r>
            <a:r>
              <a:rPr lang="pt-BR" sz="3600" spc="-1" dirty="0" err="1">
                <a:solidFill>
                  <a:srgbClr val="000000"/>
                </a:solidFill>
                <a:latin typeface="Arial"/>
              </a:rPr>
              <a:t>Lorem</a:t>
            </a:r>
            <a:r>
              <a:rPr lang="pt-BR" sz="3600" spc="-1" dirty="0">
                <a:solidFill>
                  <a:srgbClr val="000000"/>
                </a:solidFill>
                <a:latin typeface="Arial"/>
              </a:rPr>
              <a:t> ipsum </a:t>
            </a:r>
            <a:r>
              <a:rPr lang="pt-BR" sz="3600" spc="-1" dirty="0" err="1">
                <a:solidFill>
                  <a:srgbClr val="000000"/>
                </a:solidFill>
                <a:latin typeface="Arial"/>
              </a:rPr>
              <a:t>dolor</a:t>
            </a:r>
            <a:r>
              <a:rPr lang="pt-BR" sz="3600" spc="-1" dirty="0">
                <a:solidFill>
                  <a:srgbClr val="000000"/>
                </a:solidFill>
                <a:latin typeface="Arial"/>
              </a:rPr>
              <a:t> </a:t>
            </a:r>
            <a:r>
              <a:rPr lang="pt-BR" sz="3600" spc="-1" dirty="0" err="1">
                <a:solidFill>
                  <a:srgbClr val="000000"/>
                </a:solidFill>
                <a:latin typeface="Arial"/>
              </a:rPr>
              <a:t>sit</a:t>
            </a:r>
            <a:r>
              <a:rPr lang="pt-BR" sz="3600" spc="-1" dirty="0">
                <a:solidFill>
                  <a:srgbClr val="000000"/>
                </a:solidFill>
                <a:latin typeface="Arial"/>
              </a:rPr>
              <a:t> </a:t>
            </a:r>
            <a:r>
              <a:rPr lang="pt-BR" sz="3600" spc="-1" dirty="0" err="1">
                <a:solidFill>
                  <a:srgbClr val="000000"/>
                </a:solidFill>
                <a:latin typeface="Arial"/>
              </a:rPr>
              <a:t>amet</a:t>
            </a:r>
            <a:r>
              <a:rPr lang="pt-BR" sz="3600" spc="-1" dirty="0">
                <a:solidFill>
                  <a:srgbClr val="000000"/>
                </a:solidFill>
                <a:latin typeface="Arial"/>
              </a:rPr>
              <a:t>, </a:t>
            </a:r>
            <a:r>
              <a:rPr lang="pt-BR" sz="3600" spc="-1" dirty="0" err="1">
                <a:solidFill>
                  <a:srgbClr val="000000"/>
                </a:solidFill>
                <a:latin typeface="Arial"/>
              </a:rPr>
              <a:t>consectetur</a:t>
            </a:r>
            <a:r>
              <a:rPr lang="pt-BR" sz="3600" spc="-1" dirty="0">
                <a:solidFill>
                  <a:srgbClr val="000000"/>
                </a:solidFill>
                <a:latin typeface="Arial"/>
              </a:rPr>
              <a:t> </a:t>
            </a:r>
            <a:r>
              <a:rPr lang="pt-BR" sz="3600" spc="-1" dirty="0" err="1">
                <a:solidFill>
                  <a:srgbClr val="000000"/>
                </a:solidFill>
                <a:latin typeface="Arial"/>
              </a:rPr>
              <a:t>adipiscing</a:t>
            </a:r>
            <a:r>
              <a:rPr lang="pt-BR" sz="3600" spc="-1" dirty="0">
                <a:solidFill>
                  <a:srgbClr val="000000"/>
                </a:solidFill>
                <a:latin typeface="Arial"/>
              </a:rPr>
              <a:t> </a:t>
            </a:r>
            <a:r>
              <a:rPr lang="pt-BR" sz="3600" spc="-1" dirty="0" err="1">
                <a:solidFill>
                  <a:srgbClr val="000000"/>
                </a:solidFill>
                <a:latin typeface="Arial"/>
              </a:rPr>
              <a:t>elit</a:t>
            </a:r>
            <a:r>
              <a:rPr lang="pt-BR" sz="3600" spc="-1" dirty="0">
                <a:solidFill>
                  <a:srgbClr val="000000"/>
                </a:solidFill>
                <a:latin typeface="Arial"/>
              </a:rPr>
              <a:t>. In </a:t>
            </a:r>
            <a:r>
              <a:rPr lang="pt-BR" sz="3600" spc="-1" dirty="0" err="1">
                <a:solidFill>
                  <a:srgbClr val="000000"/>
                </a:solidFill>
                <a:latin typeface="Arial"/>
              </a:rPr>
              <a:t>congue</a:t>
            </a:r>
            <a:r>
              <a:rPr lang="pt-BR" sz="3600" spc="-1" dirty="0">
                <a:solidFill>
                  <a:srgbClr val="000000"/>
                </a:solidFill>
                <a:latin typeface="Arial"/>
              </a:rPr>
              <a:t> </a:t>
            </a:r>
            <a:r>
              <a:rPr lang="pt-BR" sz="3600" spc="-1" dirty="0" err="1">
                <a:solidFill>
                  <a:srgbClr val="000000"/>
                </a:solidFill>
                <a:latin typeface="Arial"/>
              </a:rPr>
              <a:t>lacinia</a:t>
            </a:r>
            <a:r>
              <a:rPr lang="pt-BR" sz="3600" spc="-1" dirty="0">
                <a:solidFill>
                  <a:srgbClr val="000000"/>
                </a:solidFill>
                <a:latin typeface="Arial"/>
              </a:rPr>
              <a:t> </a:t>
            </a:r>
            <a:r>
              <a:rPr lang="pt-BR" sz="3600" spc="-1" dirty="0" err="1">
                <a:solidFill>
                  <a:srgbClr val="000000"/>
                </a:solidFill>
                <a:latin typeface="Arial"/>
              </a:rPr>
              <a:t>condimentum</a:t>
            </a:r>
            <a:r>
              <a:rPr lang="pt-BR" sz="3600" spc="-1" dirty="0">
                <a:solidFill>
                  <a:srgbClr val="000000"/>
                </a:solidFill>
                <a:latin typeface="Arial"/>
              </a:rPr>
              <a:t>. </a:t>
            </a:r>
            <a:r>
              <a:rPr lang="pt-BR" sz="3600" spc="-1" dirty="0" err="1">
                <a:solidFill>
                  <a:srgbClr val="000000"/>
                </a:solidFill>
                <a:latin typeface="Arial"/>
              </a:rPr>
              <a:t>Donec</a:t>
            </a:r>
            <a:r>
              <a:rPr lang="pt-BR" sz="3600" spc="-1" dirty="0">
                <a:solidFill>
                  <a:srgbClr val="000000"/>
                </a:solidFill>
                <a:latin typeface="Arial"/>
              </a:rPr>
              <a:t> </a:t>
            </a:r>
            <a:r>
              <a:rPr lang="pt-BR" sz="3600" spc="-1" dirty="0" err="1">
                <a:solidFill>
                  <a:srgbClr val="000000"/>
                </a:solidFill>
                <a:latin typeface="Arial"/>
              </a:rPr>
              <a:t>laoreet</a:t>
            </a:r>
            <a:r>
              <a:rPr lang="pt-BR" sz="3600" spc="-1" dirty="0">
                <a:solidFill>
                  <a:srgbClr val="000000"/>
                </a:solidFill>
                <a:latin typeface="Arial"/>
              </a:rPr>
              <a:t> </a:t>
            </a:r>
            <a:r>
              <a:rPr lang="pt-BR" sz="3600" spc="-1" dirty="0" err="1">
                <a:solidFill>
                  <a:srgbClr val="000000"/>
                </a:solidFill>
                <a:latin typeface="Arial"/>
              </a:rPr>
              <a:t>tincidunt</a:t>
            </a:r>
            <a:r>
              <a:rPr lang="pt-BR" sz="3600" spc="-1" dirty="0">
                <a:solidFill>
                  <a:srgbClr val="000000"/>
                </a:solidFill>
                <a:latin typeface="Arial"/>
              </a:rPr>
              <a:t> libero, quis </a:t>
            </a:r>
            <a:r>
              <a:rPr lang="pt-BR" sz="3600" spc="-1" dirty="0" err="1">
                <a:solidFill>
                  <a:srgbClr val="000000"/>
                </a:solidFill>
                <a:latin typeface="Arial"/>
              </a:rPr>
              <a:t>varius</a:t>
            </a:r>
            <a:r>
              <a:rPr lang="pt-BR" sz="3600" spc="-1" dirty="0">
                <a:solidFill>
                  <a:srgbClr val="000000"/>
                </a:solidFill>
                <a:latin typeface="Arial"/>
              </a:rPr>
              <a:t> libero </a:t>
            </a:r>
            <a:r>
              <a:rPr lang="pt-BR" sz="3600" spc="-1" dirty="0" err="1">
                <a:solidFill>
                  <a:srgbClr val="000000"/>
                </a:solidFill>
                <a:latin typeface="Arial"/>
              </a:rPr>
              <a:t>facilisis</a:t>
            </a:r>
            <a:r>
              <a:rPr lang="pt-BR" sz="3600" spc="-1" dirty="0">
                <a:solidFill>
                  <a:srgbClr val="000000"/>
                </a:solidFill>
                <a:latin typeface="Arial"/>
              </a:rPr>
              <a:t> et. Ut libero </a:t>
            </a:r>
            <a:r>
              <a:rPr lang="pt-BR" sz="3600" spc="-1" dirty="0" err="1">
                <a:solidFill>
                  <a:srgbClr val="000000"/>
                </a:solidFill>
                <a:latin typeface="Arial"/>
              </a:rPr>
              <a:t>velit</a:t>
            </a:r>
            <a:r>
              <a:rPr lang="pt-BR" sz="3600" spc="-1" dirty="0">
                <a:solidFill>
                  <a:srgbClr val="000000"/>
                </a:solidFill>
                <a:latin typeface="Arial"/>
              </a:rPr>
              <a:t>, </a:t>
            </a:r>
            <a:r>
              <a:rPr lang="pt-BR" sz="3600" spc="-1" dirty="0" err="1">
                <a:solidFill>
                  <a:srgbClr val="000000"/>
                </a:solidFill>
                <a:latin typeface="Arial"/>
              </a:rPr>
              <a:t>sagittis</a:t>
            </a:r>
            <a:r>
              <a:rPr lang="pt-BR" sz="3600" spc="-1" dirty="0">
                <a:solidFill>
                  <a:srgbClr val="000000"/>
                </a:solidFill>
                <a:latin typeface="Arial"/>
              </a:rPr>
              <a:t> ac </a:t>
            </a:r>
            <a:r>
              <a:rPr lang="pt-BR" sz="3600" spc="-1" dirty="0" err="1">
                <a:solidFill>
                  <a:srgbClr val="000000"/>
                </a:solidFill>
                <a:latin typeface="Arial"/>
              </a:rPr>
              <a:t>congue</a:t>
            </a:r>
            <a:r>
              <a:rPr lang="pt-BR" sz="3600" spc="-1" dirty="0">
                <a:solidFill>
                  <a:srgbClr val="000000"/>
                </a:solidFill>
                <a:latin typeface="Arial"/>
              </a:rPr>
              <a:t> a, </a:t>
            </a:r>
            <a:r>
              <a:rPr lang="pt-BR" sz="3600" spc="-1" dirty="0" err="1">
                <a:solidFill>
                  <a:srgbClr val="000000"/>
                </a:solidFill>
                <a:latin typeface="Arial"/>
              </a:rPr>
              <a:t>tempor</a:t>
            </a:r>
            <a:r>
              <a:rPr lang="pt-BR" sz="3600" spc="-1" dirty="0">
                <a:solidFill>
                  <a:srgbClr val="000000"/>
                </a:solidFill>
                <a:latin typeface="Arial"/>
              </a:rPr>
              <a:t> in erat. </a:t>
            </a:r>
            <a:r>
              <a:rPr lang="pt-BR" sz="3600" spc="-1" dirty="0" err="1">
                <a:solidFill>
                  <a:srgbClr val="000000"/>
                </a:solidFill>
                <a:latin typeface="Arial"/>
              </a:rPr>
              <a:t>Suspendisse</a:t>
            </a:r>
            <a:r>
              <a:rPr lang="pt-BR" sz="3600" spc="-1" dirty="0">
                <a:solidFill>
                  <a:srgbClr val="000000"/>
                </a:solidFill>
                <a:latin typeface="Arial"/>
              </a:rPr>
              <a:t> </a:t>
            </a:r>
            <a:r>
              <a:rPr lang="pt-BR" sz="3600" spc="-1" dirty="0" err="1">
                <a:solidFill>
                  <a:srgbClr val="000000"/>
                </a:solidFill>
                <a:latin typeface="Arial"/>
              </a:rPr>
              <a:t>at</a:t>
            </a:r>
            <a:r>
              <a:rPr lang="pt-BR" sz="3600" spc="-1" dirty="0">
                <a:solidFill>
                  <a:srgbClr val="000000"/>
                </a:solidFill>
                <a:latin typeface="Arial"/>
              </a:rPr>
              <a:t> </a:t>
            </a:r>
            <a:r>
              <a:rPr lang="pt-BR" sz="3600" spc="-1" dirty="0" err="1">
                <a:solidFill>
                  <a:srgbClr val="000000"/>
                </a:solidFill>
                <a:latin typeface="Arial"/>
              </a:rPr>
              <a:t>egestas</a:t>
            </a:r>
            <a:r>
              <a:rPr lang="pt-BR" sz="3600" spc="-1" dirty="0">
                <a:solidFill>
                  <a:srgbClr val="000000"/>
                </a:solidFill>
                <a:latin typeface="Arial"/>
              </a:rPr>
              <a:t> </a:t>
            </a:r>
            <a:r>
              <a:rPr lang="pt-BR" sz="3600" spc="-1" dirty="0" err="1">
                <a:solidFill>
                  <a:srgbClr val="000000"/>
                </a:solidFill>
                <a:latin typeface="Arial"/>
              </a:rPr>
              <a:t>felis</a:t>
            </a:r>
            <a:r>
              <a:rPr lang="pt-BR" sz="3600" spc="-1" dirty="0">
                <a:solidFill>
                  <a:srgbClr val="000000"/>
                </a:solidFill>
                <a:latin typeface="Arial"/>
              </a:rPr>
              <a:t>, </a:t>
            </a:r>
            <a:r>
              <a:rPr lang="pt-BR" sz="3600" spc="-1" dirty="0" err="1">
                <a:solidFill>
                  <a:srgbClr val="000000"/>
                </a:solidFill>
                <a:latin typeface="Arial"/>
              </a:rPr>
              <a:t>eget</a:t>
            </a:r>
            <a:r>
              <a:rPr lang="pt-BR" sz="3600" spc="-1" dirty="0">
                <a:solidFill>
                  <a:srgbClr val="000000"/>
                </a:solidFill>
                <a:latin typeface="Arial"/>
              </a:rPr>
              <a:t> </a:t>
            </a:r>
            <a:r>
              <a:rPr lang="pt-BR" sz="3600" spc="-1" dirty="0" err="1">
                <a:solidFill>
                  <a:srgbClr val="000000"/>
                </a:solidFill>
                <a:latin typeface="Arial"/>
              </a:rPr>
              <a:t>rhoncus</a:t>
            </a:r>
            <a:r>
              <a:rPr lang="pt-BR" sz="3600" spc="-1" dirty="0">
                <a:solidFill>
                  <a:srgbClr val="000000"/>
                </a:solidFill>
                <a:latin typeface="Arial"/>
              </a:rPr>
              <a:t> </a:t>
            </a:r>
            <a:r>
              <a:rPr lang="pt-BR" sz="3600" spc="-1" dirty="0" err="1">
                <a:solidFill>
                  <a:srgbClr val="000000"/>
                </a:solidFill>
                <a:latin typeface="Arial"/>
              </a:rPr>
              <a:t>ligula</a:t>
            </a:r>
            <a:r>
              <a:rPr lang="pt-BR" sz="3600" spc="-1" dirty="0">
                <a:solidFill>
                  <a:srgbClr val="000000"/>
                </a:solidFill>
                <a:latin typeface="Arial"/>
              </a:rPr>
              <a:t>. </a:t>
            </a:r>
            <a:r>
              <a:rPr lang="pt-BR" sz="3600" spc="-1" dirty="0" err="1">
                <a:solidFill>
                  <a:srgbClr val="000000"/>
                </a:solidFill>
                <a:latin typeface="Arial"/>
              </a:rPr>
              <a:t>Aliquam</a:t>
            </a:r>
            <a:r>
              <a:rPr lang="pt-BR" sz="3600" spc="-1" dirty="0">
                <a:solidFill>
                  <a:srgbClr val="000000"/>
                </a:solidFill>
                <a:latin typeface="Arial"/>
              </a:rPr>
              <a:t> </a:t>
            </a:r>
            <a:r>
              <a:rPr lang="pt-BR" sz="3600" spc="-1" dirty="0" err="1">
                <a:solidFill>
                  <a:srgbClr val="000000"/>
                </a:solidFill>
                <a:latin typeface="Arial"/>
              </a:rPr>
              <a:t>dui</a:t>
            </a:r>
            <a:r>
              <a:rPr lang="pt-BR" sz="3600" spc="-1" dirty="0">
                <a:solidFill>
                  <a:srgbClr val="000000"/>
                </a:solidFill>
                <a:latin typeface="Arial"/>
              </a:rPr>
              <a:t> est, </a:t>
            </a:r>
            <a:r>
              <a:rPr lang="pt-BR" sz="3600" spc="-1" dirty="0" err="1">
                <a:solidFill>
                  <a:srgbClr val="000000"/>
                </a:solidFill>
                <a:latin typeface="Arial"/>
              </a:rPr>
              <a:t>commodo</a:t>
            </a:r>
            <a:r>
              <a:rPr lang="pt-BR" sz="3600" spc="-1" dirty="0">
                <a:solidFill>
                  <a:srgbClr val="000000"/>
                </a:solidFill>
                <a:latin typeface="Arial"/>
              </a:rPr>
              <a:t> et tempus ac, </a:t>
            </a:r>
            <a:r>
              <a:rPr lang="pt-BR" sz="3600" spc="-1" dirty="0" err="1">
                <a:solidFill>
                  <a:srgbClr val="000000"/>
                </a:solidFill>
                <a:latin typeface="Arial"/>
              </a:rPr>
              <a:t>malesuada</a:t>
            </a:r>
            <a:r>
              <a:rPr lang="pt-BR" sz="3600" spc="-1" dirty="0">
                <a:solidFill>
                  <a:srgbClr val="000000"/>
                </a:solidFill>
                <a:latin typeface="Arial"/>
              </a:rPr>
              <a:t> ac </a:t>
            </a:r>
            <a:r>
              <a:rPr lang="pt-BR" sz="3600" spc="-1" dirty="0" err="1">
                <a:solidFill>
                  <a:srgbClr val="000000"/>
                </a:solidFill>
                <a:latin typeface="Arial"/>
              </a:rPr>
              <a:t>elit</a:t>
            </a:r>
            <a:r>
              <a:rPr lang="pt-BR" sz="3600" spc="-1" dirty="0">
                <a:solidFill>
                  <a:srgbClr val="000000"/>
                </a:solidFill>
                <a:latin typeface="Arial"/>
              </a:rPr>
              <a:t>. </a:t>
            </a:r>
            <a:r>
              <a:rPr lang="pt-BR" sz="3600" spc="-1" dirty="0" err="1">
                <a:solidFill>
                  <a:srgbClr val="000000"/>
                </a:solidFill>
                <a:latin typeface="Arial"/>
              </a:rPr>
              <a:t>Vestibulum</a:t>
            </a:r>
            <a:r>
              <a:rPr lang="pt-BR" sz="3600" spc="-1" dirty="0">
                <a:solidFill>
                  <a:srgbClr val="000000"/>
                </a:solidFill>
                <a:latin typeface="Arial"/>
              </a:rPr>
              <a:t> </a:t>
            </a:r>
            <a:r>
              <a:rPr lang="pt-BR" sz="3600" spc="-1" dirty="0" err="1">
                <a:solidFill>
                  <a:srgbClr val="000000"/>
                </a:solidFill>
                <a:latin typeface="Arial"/>
              </a:rPr>
              <a:t>eget</a:t>
            </a:r>
            <a:r>
              <a:rPr lang="pt-BR" sz="3600" spc="-1" dirty="0">
                <a:solidFill>
                  <a:srgbClr val="000000"/>
                </a:solidFill>
                <a:latin typeface="Arial"/>
              </a:rPr>
              <a:t> </a:t>
            </a:r>
            <a:r>
              <a:rPr lang="pt-BR" sz="3600" spc="-1" dirty="0" err="1">
                <a:solidFill>
                  <a:srgbClr val="000000"/>
                </a:solidFill>
                <a:latin typeface="Arial"/>
              </a:rPr>
              <a:t>faucibus</a:t>
            </a:r>
            <a:r>
              <a:rPr lang="pt-BR" sz="3600" spc="-1" dirty="0">
                <a:solidFill>
                  <a:srgbClr val="000000"/>
                </a:solidFill>
                <a:latin typeface="Arial"/>
              </a:rPr>
              <a:t> </a:t>
            </a:r>
            <a:r>
              <a:rPr lang="pt-BR" sz="3600" spc="-1" dirty="0" err="1">
                <a:solidFill>
                  <a:srgbClr val="000000"/>
                </a:solidFill>
                <a:latin typeface="Arial"/>
              </a:rPr>
              <a:t>lorem</a:t>
            </a:r>
            <a:r>
              <a:rPr lang="pt-BR" sz="3600" spc="-1" dirty="0">
                <a:solidFill>
                  <a:srgbClr val="000000"/>
                </a:solidFill>
                <a:latin typeface="Arial"/>
              </a:rPr>
              <a:t>, </a:t>
            </a:r>
            <a:r>
              <a:rPr lang="pt-BR" sz="3600" spc="-1" dirty="0" err="1">
                <a:solidFill>
                  <a:srgbClr val="000000"/>
                </a:solidFill>
                <a:latin typeface="Arial"/>
              </a:rPr>
              <a:t>vel</a:t>
            </a:r>
            <a:r>
              <a:rPr lang="pt-BR" sz="3600" spc="-1" dirty="0">
                <a:solidFill>
                  <a:srgbClr val="000000"/>
                </a:solidFill>
                <a:latin typeface="Arial"/>
              </a:rPr>
              <a:t> </a:t>
            </a:r>
            <a:r>
              <a:rPr lang="pt-BR" sz="3600" spc="-1" dirty="0" err="1">
                <a:solidFill>
                  <a:srgbClr val="000000"/>
                </a:solidFill>
                <a:latin typeface="Arial"/>
              </a:rPr>
              <a:t>suscipit</a:t>
            </a:r>
            <a:r>
              <a:rPr lang="pt-BR" sz="3600" spc="-1" dirty="0">
                <a:solidFill>
                  <a:srgbClr val="000000"/>
                </a:solidFill>
                <a:latin typeface="Arial"/>
              </a:rPr>
              <a:t> </a:t>
            </a:r>
            <a:r>
              <a:rPr lang="pt-BR" sz="3600" spc="-1" dirty="0" err="1">
                <a:solidFill>
                  <a:srgbClr val="000000"/>
                </a:solidFill>
                <a:latin typeface="Arial"/>
              </a:rPr>
              <a:t>orci</a:t>
            </a:r>
            <a:r>
              <a:rPr lang="pt-BR" sz="3600" spc="-1" dirty="0">
                <a:solidFill>
                  <a:srgbClr val="000000"/>
                </a:solidFill>
                <a:latin typeface="Arial"/>
              </a:rPr>
              <a:t>. </a:t>
            </a:r>
            <a:endParaRPr lang="pt-BR" sz="3600" spc="-1" dirty="0">
              <a:latin typeface="Arial"/>
            </a:endParaRPr>
          </a:p>
          <a:p>
            <a:pPr algn="just">
              <a:lnSpc>
                <a:spcPct val="115000"/>
              </a:lnSpc>
              <a:spcBef>
                <a:spcPts val="709"/>
              </a:spcBef>
              <a:spcAft>
                <a:spcPts val="1701"/>
              </a:spcAft>
              <a:tabLst>
                <a:tab pos="0" algn="l"/>
              </a:tabLst>
            </a:pPr>
            <a:r>
              <a:rPr lang="pt-BR" sz="3600" spc="-1" dirty="0" err="1">
                <a:solidFill>
                  <a:srgbClr val="000000"/>
                </a:solidFill>
                <a:latin typeface="Arial"/>
              </a:rPr>
              <a:t>Fusce</a:t>
            </a:r>
            <a:r>
              <a:rPr lang="pt-BR" sz="3600" spc="-1" dirty="0">
                <a:solidFill>
                  <a:srgbClr val="000000"/>
                </a:solidFill>
                <a:latin typeface="Arial"/>
              </a:rPr>
              <a:t> gravida </a:t>
            </a:r>
            <a:r>
              <a:rPr lang="pt-BR" sz="3600" spc="-1" dirty="0" err="1">
                <a:solidFill>
                  <a:srgbClr val="000000"/>
                </a:solidFill>
                <a:latin typeface="Arial"/>
              </a:rPr>
              <a:t>pellentesque</a:t>
            </a:r>
            <a:r>
              <a:rPr lang="pt-BR" sz="3600" spc="-1" dirty="0">
                <a:solidFill>
                  <a:srgbClr val="000000"/>
                </a:solidFill>
                <a:latin typeface="Arial"/>
              </a:rPr>
              <a:t> </a:t>
            </a:r>
            <a:r>
              <a:rPr lang="pt-BR" sz="3600" spc="-1" dirty="0" err="1">
                <a:solidFill>
                  <a:srgbClr val="000000"/>
                </a:solidFill>
                <a:latin typeface="Arial"/>
              </a:rPr>
              <a:t>rutrum</a:t>
            </a:r>
            <a:r>
              <a:rPr lang="pt-BR" sz="3600" spc="-1" dirty="0">
                <a:solidFill>
                  <a:srgbClr val="000000"/>
                </a:solidFill>
                <a:latin typeface="Arial"/>
              </a:rPr>
              <a:t>. </a:t>
            </a:r>
            <a:r>
              <a:rPr lang="pt-BR" sz="3600" spc="-1" dirty="0" err="1">
                <a:solidFill>
                  <a:srgbClr val="000000"/>
                </a:solidFill>
                <a:latin typeface="Arial"/>
              </a:rPr>
              <a:t>Donec</a:t>
            </a:r>
            <a:r>
              <a:rPr lang="pt-BR" sz="3600" spc="-1" dirty="0">
                <a:solidFill>
                  <a:srgbClr val="000000"/>
                </a:solidFill>
                <a:latin typeface="Arial"/>
              </a:rPr>
              <a:t> </a:t>
            </a:r>
            <a:r>
              <a:rPr lang="pt-BR" sz="3600" spc="-1" dirty="0" err="1">
                <a:solidFill>
                  <a:srgbClr val="000000"/>
                </a:solidFill>
                <a:latin typeface="Arial"/>
              </a:rPr>
              <a:t>ornare</a:t>
            </a:r>
            <a:r>
              <a:rPr lang="pt-BR" sz="3600" spc="-1" dirty="0">
                <a:solidFill>
                  <a:srgbClr val="000000"/>
                </a:solidFill>
                <a:latin typeface="Arial"/>
              </a:rPr>
              <a:t> </a:t>
            </a:r>
            <a:r>
              <a:rPr lang="pt-BR" sz="3600" spc="-1" dirty="0" err="1">
                <a:solidFill>
                  <a:srgbClr val="000000"/>
                </a:solidFill>
                <a:latin typeface="Arial"/>
              </a:rPr>
              <a:t>sapien</a:t>
            </a:r>
            <a:r>
              <a:rPr lang="pt-BR" sz="3600" spc="-1" dirty="0">
                <a:solidFill>
                  <a:srgbClr val="000000"/>
                </a:solidFill>
                <a:latin typeface="Arial"/>
              </a:rPr>
              <a:t> </a:t>
            </a:r>
            <a:r>
              <a:rPr lang="pt-BR" sz="3600" spc="-1" dirty="0" err="1">
                <a:solidFill>
                  <a:srgbClr val="000000"/>
                </a:solidFill>
                <a:latin typeface="Arial"/>
              </a:rPr>
              <a:t>dolor</a:t>
            </a:r>
            <a:r>
              <a:rPr lang="pt-BR" sz="3600" spc="-1" dirty="0">
                <a:solidFill>
                  <a:srgbClr val="000000"/>
                </a:solidFill>
                <a:latin typeface="Arial"/>
              </a:rPr>
              <a:t>, ut </a:t>
            </a:r>
            <a:r>
              <a:rPr lang="pt-BR" sz="3600" spc="-1" dirty="0" err="1">
                <a:solidFill>
                  <a:srgbClr val="000000"/>
                </a:solidFill>
                <a:latin typeface="Arial"/>
              </a:rPr>
              <a:t>viverra</a:t>
            </a:r>
            <a:r>
              <a:rPr lang="pt-BR" sz="3600" spc="-1" dirty="0">
                <a:solidFill>
                  <a:srgbClr val="000000"/>
                </a:solidFill>
                <a:latin typeface="Arial"/>
              </a:rPr>
              <a:t> </a:t>
            </a:r>
            <a:r>
              <a:rPr lang="pt-BR" sz="3600" spc="-1" dirty="0" err="1">
                <a:solidFill>
                  <a:srgbClr val="000000"/>
                </a:solidFill>
                <a:latin typeface="Arial"/>
              </a:rPr>
              <a:t>ligula</a:t>
            </a:r>
            <a:r>
              <a:rPr lang="pt-BR" sz="3600" spc="-1" dirty="0">
                <a:solidFill>
                  <a:srgbClr val="000000"/>
                </a:solidFill>
                <a:latin typeface="Arial"/>
              </a:rPr>
              <a:t> </a:t>
            </a:r>
            <a:r>
              <a:rPr lang="pt-BR" sz="3600" spc="-1" dirty="0" err="1">
                <a:solidFill>
                  <a:srgbClr val="000000"/>
                </a:solidFill>
                <a:latin typeface="Arial"/>
              </a:rPr>
              <a:t>malesuada</a:t>
            </a:r>
            <a:r>
              <a:rPr lang="pt-BR" sz="3600" spc="-1" dirty="0">
                <a:solidFill>
                  <a:srgbClr val="000000"/>
                </a:solidFill>
                <a:latin typeface="Arial"/>
              </a:rPr>
              <a:t> eu. </a:t>
            </a:r>
            <a:r>
              <a:rPr lang="pt-BR" sz="3600" spc="-1" dirty="0" err="1">
                <a:solidFill>
                  <a:srgbClr val="000000"/>
                </a:solidFill>
                <a:latin typeface="Arial"/>
              </a:rPr>
              <a:t>Sed</a:t>
            </a:r>
            <a:r>
              <a:rPr lang="pt-BR" sz="3600" spc="-1" dirty="0">
                <a:solidFill>
                  <a:srgbClr val="000000"/>
                </a:solidFill>
                <a:latin typeface="Arial"/>
              </a:rPr>
              <a:t> tempus </a:t>
            </a:r>
            <a:r>
              <a:rPr lang="pt-BR" sz="3600" spc="-1" dirty="0" err="1">
                <a:solidFill>
                  <a:srgbClr val="000000"/>
                </a:solidFill>
                <a:latin typeface="Arial"/>
              </a:rPr>
              <a:t>nulla</a:t>
            </a:r>
            <a:r>
              <a:rPr lang="pt-BR" sz="3600" spc="-1" dirty="0">
                <a:solidFill>
                  <a:srgbClr val="000000"/>
                </a:solidFill>
                <a:latin typeface="Arial"/>
              </a:rPr>
              <a:t> id </a:t>
            </a:r>
            <a:r>
              <a:rPr lang="pt-BR" sz="3600" spc="-1" dirty="0" err="1">
                <a:solidFill>
                  <a:srgbClr val="000000"/>
                </a:solidFill>
                <a:latin typeface="Arial"/>
              </a:rPr>
              <a:t>ultricies</a:t>
            </a:r>
            <a:r>
              <a:rPr lang="pt-BR" sz="3600" spc="-1" dirty="0">
                <a:solidFill>
                  <a:srgbClr val="000000"/>
                </a:solidFill>
                <a:latin typeface="Arial"/>
              </a:rPr>
              <a:t> </a:t>
            </a:r>
            <a:r>
              <a:rPr lang="pt-BR" sz="3600" spc="-1" dirty="0" err="1">
                <a:solidFill>
                  <a:srgbClr val="000000"/>
                </a:solidFill>
                <a:latin typeface="Arial"/>
              </a:rPr>
              <a:t>faucibus</a:t>
            </a:r>
            <a:r>
              <a:rPr lang="pt-BR" sz="3600" spc="-1" dirty="0">
                <a:solidFill>
                  <a:srgbClr val="000000"/>
                </a:solidFill>
                <a:latin typeface="Arial"/>
              </a:rPr>
              <a:t>. </a:t>
            </a:r>
            <a:r>
              <a:rPr lang="pt-BR" sz="3600" spc="-1" dirty="0" err="1">
                <a:solidFill>
                  <a:srgbClr val="000000"/>
                </a:solidFill>
                <a:latin typeface="Arial"/>
              </a:rPr>
              <a:t>Nulla</a:t>
            </a:r>
            <a:r>
              <a:rPr lang="pt-BR" sz="3600" spc="-1" dirty="0">
                <a:solidFill>
                  <a:srgbClr val="000000"/>
                </a:solidFill>
                <a:latin typeface="Arial"/>
              </a:rPr>
              <a:t> </a:t>
            </a:r>
            <a:r>
              <a:rPr lang="pt-BR" sz="3600" spc="-1" dirty="0" err="1">
                <a:solidFill>
                  <a:srgbClr val="000000"/>
                </a:solidFill>
                <a:latin typeface="Arial"/>
              </a:rPr>
              <a:t>iaculis</a:t>
            </a:r>
            <a:r>
              <a:rPr lang="pt-BR" sz="3600" spc="-1" dirty="0">
                <a:solidFill>
                  <a:srgbClr val="000000"/>
                </a:solidFill>
                <a:latin typeface="Arial"/>
              </a:rPr>
              <a:t> eu </a:t>
            </a:r>
            <a:r>
              <a:rPr lang="pt-BR" sz="3600" spc="-1" dirty="0" err="1">
                <a:solidFill>
                  <a:srgbClr val="000000"/>
                </a:solidFill>
                <a:latin typeface="Arial"/>
              </a:rPr>
              <a:t>tortor</a:t>
            </a:r>
            <a:r>
              <a:rPr lang="pt-BR" sz="3600" spc="-1" dirty="0">
                <a:solidFill>
                  <a:srgbClr val="000000"/>
                </a:solidFill>
                <a:latin typeface="Arial"/>
              </a:rPr>
              <a:t> </a:t>
            </a:r>
            <a:r>
              <a:rPr lang="pt-BR" sz="3600" spc="-1" dirty="0" err="1">
                <a:solidFill>
                  <a:srgbClr val="000000"/>
                </a:solidFill>
                <a:latin typeface="Arial"/>
              </a:rPr>
              <a:t>nec</a:t>
            </a:r>
            <a:r>
              <a:rPr lang="pt-BR" sz="3600" spc="-1" dirty="0">
                <a:solidFill>
                  <a:srgbClr val="000000"/>
                </a:solidFill>
                <a:latin typeface="Arial"/>
              </a:rPr>
              <a:t> </a:t>
            </a:r>
            <a:r>
              <a:rPr lang="pt-BR" sz="3600" spc="-1" dirty="0" err="1">
                <a:solidFill>
                  <a:srgbClr val="000000"/>
                </a:solidFill>
                <a:latin typeface="Arial"/>
              </a:rPr>
              <a:t>vulputate</a:t>
            </a:r>
            <a:r>
              <a:rPr lang="pt-BR" sz="3600" spc="-1" dirty="0">
                <a:solidFill>
                  <a:srgbClr val="000000"/>
                </a:solidFill>
                <a:latin typeface="Arial"/>
              </a:rPr>
              <a:t>. </a:t>
            </a:r>
            <a:r>
              <a:rPr lang="pt-BR" sz="3600" spc="-1" dirty="0" err="1">
                <a:solidFill>
                  <a:srgbClr val="000000"/>
                </a:solidFill>
                <a:latin typeface="Arial"/>
              </a:rPr>
              <a:t>Fusce</a:t>
            </a:r>
            <a:r>
              <a:rPr lang="pt-BR" sz="3600" spc="-1" dirty="0">
                <a:solidFill>
                  <a:srgbClr val="000000"/>
                </a:solidFill>
                <a:latin typeface="Arial"/>
              </a:rPr>
              <a:t> a mi </a:t>
            </a:r>
            <a:r>
              <a:rPr lang="pt-BR" sz="3600" spc="-1" dirty="0" err="1">
                <a:solidFill>
                  <a:srgbClr val="000000"/>
                </a:solidFill>
                <a:latin typeface="Arial"/>
              </a:rPr>
              <a:t>purus</a:t>
            </a:r>
            <a:r>
              <a:rPr lang="pt-BR" sz="3600" spc="-1" dirty="0">
                <a:solidFill>
                  <a:srgbClr val="000000"/>
                </a:solidFill>
                <a:latin typeface="Arial"/>
              </a:rPr>
              <a:t>. </a:t>
            </a:r>
            <a:r>
              <a:rPr lang="pt-BR" sz="3600" spc="-1" dirty="0" err="1">
                <a:solidFill>
                  <a:srgbClr val="000000"/>
                </a:solidFill>
                <a:latin typeface="Arial"/>
              </a:rPr>
              <a:t>Donec</a:t>
            </a:r>
            <a:r>
              <a:rPr lang="pt-BR" sz="3600" spc="-1" dirty="0">
                <a:solidFill>
                  <a:srgbClr val="000000"/>
                </a:solidFill>
                <a:latin typeface="Arial"/>
              </a:rPr>
              <a:t> et </a:t>
            </a:r>
            <a:r>
              <a:rPr lang="pt-BR" sz="3600" spc="-1" dirty="0" err="1">
                <a:solidFill>
                  <a:srgbClr val="000000"/>
                </a:solidFill>
                <a:latin typeface="Arial"/>
              </a:rPr>
              <a:t>porttitor</a:t>
            </a:r>
            <a:r>
              <a:rPr lang="pt-BR" sz="3600" spc="-1" dirty="0">
                <a:solidFill>
                  <a:srgbClr val="000000"/>
                </a:solidFill>
                <a:latin typeface="Arial"/>
              </a:rPr>
              <a:t> justo. </a:t>
            </a:r>
            <a:r>
              <a:rPr lang="pt-BR" sz="3600" spc="-1" dirty="0" err="1">
                <a:solidFill>
                  <a:srgbClr val="000000"/>
                </a:solidFill>
                <a:latin typeface="Arial"/>
              </a:rPr>
              <a:t>Integer</a:t>
            </a:r>
            <a:r>
              <a:rPr lang="pt-BR" sz="3600" spc="-1" dirty="0">
                <a:solidFill>
                  <a:srgbClr val="000000"/>
                </a:solidFill>
                <a:latin typeface="Arial"/>
              </a:rPr>
              <a:t> </a:t>
            </a:r>
            <a:r>
              <a:rPr lang="pt-BR" sz="3600" spc="-1" dirty="0" err="1">
                <a:solidFill>
                  <a:srgbClr val="000000"/>
                </a:solidFill>
                <a:latin typeface="Arial"/>
              </a:rPr>
              <a:t>at</a:t>
            </a:r>
            <a:r>
              <a:rPr lang="pt-BR" sz="3600" spc="-1" dirty="0">
                <a:solidFill>
                  <a:srgbClr val="000000"/>
                </a:solidFill>
                <a:latin typeface="Arial"/>
              </a:rPr>
              <a:t> </a:t>
            </a:r>
            <a:r>
              <a:rPr lang="pt-BR" sz="3600" spc="-1" dirty="0" err="1">
                <a:solidFill>
                  <a:srgbClr val="000000"/>
                </a:solidFill>
                <a:latin typeface="Arial"/>
              </a:rPr>
              <a:t>lacus</a:t>
            </a:r>
            <a:r>
              <a:rPr lang="pt-BR" sz="3600" spc="-1" dirty="0">
                <a:solidFill>
                  <a:srgbClr val="000000"/>
                </a:solidFill>
                <a:latin typeface="Arial"/>
              </a:rPr>
              <a:t> et </a:t>
            </a:r>
            <a:r>
              <a:rPr lang="pt-BR" sz="3600" spc="-1" dirty="0" err="1">
                <a:solidFill>
                  <a:srgbClr val="000000"/>
                </a:solidFill>
                <a:latin typeface="Arial"/>
              </a:rPr>
              <a:t>quam</a:t>
            </a:r>
            <a:r>
              <a:rPr lang="pt-BR" sz="3600" spc="-1" dirty="0">
                <a:solidFill>
                  <a:srgbClr val="000000"/>
                </a:solidFill>
                <a:latin typeface="Arial"/>
              </a:rPr>
              <a:t> </a:t>
            </a:r>
            <a:r>
              <a:rPr lang="pt-BR" sz="3600" spc="-1" dirty="0" err="1">
                <a:solidFill>
                  <a:srgbClr val="000000"/>
                </a:solidFill>
                <a:latin typeface="Arial"/>
              </a:rPr>
              <a:t>lacinia</a:t>
            </a:r>
            <a:r>
              <a:rPr lang="pt-BR" sz="3600" spc="-1" dirty="0">
                <a:solidFill>
                  <a:srgbClr val="000000"/>
                </a:solidFill>
                <a:latin typeface="Arial"/>
              </a:rPr>
              <a:t> </a:t>
            </a:r>
            <a:r>
              <a:rPr lang="pt-BR" sz="3600" spc="-1" dirty="0" err="1">
                <a:solidFill>
                  <a:srgbClr val="000000"/>
                </a:solidFill>
                <a:latin typeface="Arial"/>
              </a:rPr>
              <a:t>imperdiet</a:t>
            </a:r>
            <a:r>
              <a:rPr lang="pt-BR" sz="3600" spc="-1" dirty="0">
                <a:solidFill>
                  <a:srgbClr val="000000"/>
                </a:solidFill>
                <a:latin typeface="Arial"/>
              </a:rPr>
              <a:t> </a:t>
            </a:r>
            <a:r>
              <a:rPr lang="pt-BR" sz="3600" spc="-1" dirty="0" err="1">
                <a:solidFill>
                  <a:srgbClr val="000000"/>
                </a:solidFill>
                <a:latin typeface="Arial"/>
              </a:rPr>
              <a:t>nec</a:t>
            </a:r>
            <a:r>
              <a:rPr lang="pt-BR" sz="3600" spc="-1" dirty="0">
                <a:solidFill>
                  <a:srgbClr val="000000"/>
                </a:solidFill>
                <a:latin typeface="Arial"/>
              </a:rPr>
              <a:t> quis libero. </a:t>
            </a:r>
            <a:r>
              <a:rPr lang="pt-BR" sz="3600" spc="-1" dirty="0" err="1">
                <a:solidFill>
                  <a:srgbClr val="000000"/>
                </a:solidFill>
                <a:latin typeface="Arial"/>
              </a:rPr>
              <a:t>Vivamus</a:t>
            </a:r>
            <a:r>
              <a:rPr lang="pt-BR" sz="3600" spc="-1" dirty="0">
                <a:solidFill>
                  <a:srgbClr val="000000"/>
                </a:solidFill>
                <a:latin typeface="Arial"/>
              </a:rPr>
              <a:t> </a:t>
            </a:r>
            <a:r>
              <a:rPr lang="pt-BR" sz="3600" spc="-1" dirty="0" err="1">
                <a:solidFill>
                  <a:srgbClr val="000000"/>
                </a:solidFill>
                <a:latin typeface="Arial"/>
              </a:rPr>
              <a:t>lobortis</a:t>
            </a:r>
            <a:r>
              <a:rPr lang="pt-BR" sz="3600" spc="-1" dirty="0">
                <a:solidFill>
                  <a:srgbClr val="000000"/>
                </a:solidFill>
                <a:latin typeface="Arial"/>
              </a:rPr>
              <a:t> </a:t>
            </a:r>
            <a:r>
              <a:rPr lang="pt-BR" sz="3600" spc="-1" dirty="0" err="1">
                <a:solidFill>
                  <a:srgbClr val="000000"/>
                </a:solidFill>
                <a:latin typeface="Arial"/>
              </a:rPr>
              <a:t>hendrerit</a:t>
            </a:r>
            <a:r>
              <a:rPr lang="pt-BR" sz="3600" spc="-1" dirty="0">
                <a:solidFill>
                  <a:srgbClr val="000000"/>
                </a:solidFill>
                <a:latin typeface="Arial"/>
              </a:rPr>
              <a:t> </a:t>
            </a:r>
            <a:r>
              <a:rPr lang="pt-BR" sz="3600" spc="-1" dirty="0" err="1">
                <a:solidFill>
                  <a:srgbClr val="000000"/>
                </a:solidFill>
                <a:latin typeface="Arial"/>
              </a:rPr>
              <a:t>aliquam</a:t>
            </a:r>
            <a:r>
              <a:rPr lang="pt-BR" sz="3600" spc="-1" dirty="0">
                <a:solidFill>
                  <a:srgbClr val="000000"/>
                </a:solidFill>
                <a:latin typeface="Arial"/>
              </a:rPr>
              <a:t>. </a:t>
            </a:r>
            <a:r>
              <a:rPr lang="pt-BR" sz="3600" spc="-1" dirty="0" err="1">
                <a:solidFill>
                  <a:srgbClr val="000000"/>
                </a:solidFill>
                <a:latin typeface="Arial"/>
              </a:rPr>
              <a:t>Suspendisse</a:t>
            </a:r>
            <a:r>
              <a:rPr lang="pt-BR" sz="3600" spc="-1" dirty="0">
                <a:solidFill>
                  <a:srgbClr val="000000"/>
                </a:solidFill>
                <a:latin typeface="Arial"/>
              </a:rPr>
              <a:t> </a:t>
            </a:r>
            <a:r>
              <a:rPr lang="pt-BR" sz="3600" spc="-1" dirty="0" err="1">
                <a:solidFill>
                  <a:srgbClr val="000000"/>
                </a:solidFill>
                <a:latin typeface="Arial"/>
              </a:rPr>
              <a:t>sollicitudin</a:t>
            </a:r>
            <a:r>
              <a:rPr lang="pt-BR" sz="3600" spc="-1" dirty="0">
                <a:solidFill>
                  <a:srgbClr val="000000"/>
                </a:solidFill>
                <a:latin typeface="Arial"/>
              </a:rPr>
              <a:t> </a:t>
            </a:r>
            <a:r>
              <a:rPr lang="pt-BR" sz="3600" spc="-1" dirty="0" err="1">
                <a:solidFill>
                  <a:srgbClr val="000000"/>
                </a:solidFill>
                <a:latin typeface="Arial"/>
              </a:rPr>
              <a:t>purus</a:t>
            </a:r>
            <a:r>
              <a:rPr lang="pt-BR" sz="3600" spc="-1" dirty="0">
                <a:solidFill>
                  <a:srgbClr val="000000"/>
                </a:solidFill>
                <a:latin typeface="Arial"/>
              </a:rPr>
              <a:t> </a:t>
            </a:r>
            <a:r>
              <a:rPr lang="pt-BR" sz="3600" spc="-1" dirty="0" err="1">
                <a:solidFill>
                  <a:srgbClr val="000000"/>
                </a:solidFill>
                <a:latin typeface="Arial"/>
              </a:rPr>
              <a:t>ex</a:t>
            </a:r>
            <a:r>
              <a:rPr lang="pt-BR" sz="3600" spc="-1" dirty="0">
                <a:solidFill>
                  <a:srgbClr val="000000"/>
                </a:solidFill>
                <a:latin typeface="Arial"/>
              </a:rPr>
              <a:t>, ac </a:t>
            </a:r>
            <a:r>
              <a:rPr lang="pt-BR" sz="3600" spc="-1" dirty="0" err="1">
                <a:solidFill>
                  <a:srgbClr val="000000"/>
                </a:solidFill>
                <a:latin typeface="Arial"/>
              </a:rPr>
              <a:t>placerat</a:t>
            </a:r>
            <a:r>
              <a:rPr lang="pt-BR" sz="3600" spc="-1" dirty="0">
                <a:solidFill>
                  <a:srgbClr val="000000"/>
                </a:solidFill>
                <a:latin typeface="Arial"/>
              </a:rPr>
              <a:t> </a:t>
            </a:r>
            <a:r>
              <a:rPr lang="pt-BR" sz="3600" spc="-1" dirty="0" err="1">
                <a:solidFill>
                  <a:srgbClr val="000000"/>
                </a:solidFill>
                <a:latin typeface="Arial"/>
              </a:rPr>
              <a:t>diam</a:t>
            </a:r>
            <a:r>
              <a:rPr lang="pt-BR" sz="3600" spc="-1" dirty="0">
                <a:solidFill>
                  <a:srgbClr val="000000"/>
                </a:solidFill>
                <a:latin typeface="Arial"/>
              </a:rPr>
              <a:t> </a:t>
            </a:r>
            <a:r>
              <a:rPr lang="pt-BR" sz="3600" spc="-1" dirty="0" err="1">
                <a:solidFill>
                  <a:srgbClr val="000000"/>
                </a:solidFill>
                <a:latin typeface="Arial"/>
              </a:rPr>
              <a:t>sodales</a:t>
            </a:r>
            <a:r>
              <a:rPr lang="pt-BR" sz="3600" spc="-1" dirty="0">
                <a:solidFill>
                  <a:srgbClr val="000000"/>
                </a:solidFill>
                <a:latin typeface="Arial"/>
              </a:rPr>
              <a:t> et. </a:t>
            </a:r>
            <a:r>
              <a:rPr lang="pt-BR" sz="3600" spc="-1" dirty="0" err="1">
                <a:solidFill>
                  <a:srgbClr val="000000"/>
                </a:solidFill>
                <a:latin typeface="Arial"/>
              </a:rPr>
              <a:t>Nulla</a:t>
            </a:r>
            <a:r>
              <a:rPr lang="pt-BR" sz="3600" spc="-1" dirty="0">
                <a:solidFill>
                  <a:srgbClr val="000000"/>
                </a:solidFill>
                <a:latin typeface="Arial"/>
              </a:rPr>
              <a:t> </a:t>
            </a:r>
            <a:r>
              <a:rPr lang="pt-BR" sz="3600" spc="-1" dirty="0" err="1">
                <a:solidFill>
                  <a:srgbClr val="000000"/>
                </a:solidFill>
                <a:latin typeface="Arial"/>
              </a:rPr>
              <a:t>scelerisque</a:t>
            </a:r>
            <a:r>
              <a:rPr lang="pt-BR" sz="3600" spc="-1" dirty="0">
                <a:solidFill>
                  <a:srgbClr val="000000"/>
                </a:solidFill>
                <a:latin typeface="Arial"/>
              </a:rPr>
              <a:t> </a:t>
            </a:r>
            <a:r>
              <a:rPr lang="pt-BR" sz="3600" spc="-1" dirty="0" err="1">
                <a:solidFill>
                  <a:srgbClr val="000000"/>
                </a:solidFill>
                <a:latin typeface="Arial"/>
              </a:rPr>
              <a:t>nulla</a:t>
            </a:r>
            <a:r>
              <a:rPr lang="pt-BR" sz="3600" spc="-1" dirty="0">
                <a:solidFill>
                  <a:srgbClr val="000000"/>
                </a:solidFill>
                <a:latin typeface="Arial"/>
              </a:rPr>
              <a:t> </a:t>
            </a:r>
            <a:r>
              <a:rPr lang="pt-BR" sz="3600" spc="-1" dirty="0" err="1">
                <a:solidFill>
                  <a:srgbClr val="000000"/>
                </a:solidFill>
                <a:latin typeface="Arial"/>
              </a:rPr>
              <a:t>rhoncus</a:t>
            </a:r>
            <a:r>
              <a:rPr lang="pt-BR" sz="3600" spc="-1" dirty="0">
                <a:solidFill>
                  <a:srgbClr val="000000"/>
                </a:solidFill>
                <a:latin typeface="Arial"/>
              </a:rPr>
              <a:t> </a:t>
            </a:r>
            <a:r>
              <a:rPr lang="pt-BR" sz="3600" spc="-1" dirty="0" err="1">
                <a:solidFill>
                  <a:srgbClr val="000000"/>
                </a:solidFill>
                <a:latin typeface="Arial"/>
              </a:rPr>
              <a:t>facilisis</a:t>
            </a:r>
            <a:r>
              <a:rPr lang="pt-BR" sz="3600" spc="-1" dirty="0">
                <a:solidFill>
                  <a:srgbClr val="000000"/>
                </a:solidFill>
                <a:latin typeface="Arial"/>
              </a:rPr>
              <a:t> </a:t>
            </a:r>
            <a:r>
              <a:rPr lang="pt-BR" sz="3600" spc="-1" dirty="0" err="1">
                <a:solidFill>
                  <a:srgbClr val="000000"/>
                </a:solidFill>
                <a:latin typeface="Arial"/>
              </a:rPr>
              <a:t>elementum</a:t>
            </a:r>
            <a:r>
              <a:rPr lang="pt-BR" sz="3600" spc="-1" dirty="0">
                <a:solidFill>
                  <a:srgbClr val="000000"/>
                </a:solidFill>
                <a:latin typeface="Arial"/>
              </a:rPr>
              <a:t>. </a:t>
            </a:r>
            <a:r>
              <a:rPr lang="pt-BR" sz="3600" spc="-1" dirty="0" err="1">
                <a:solidFill>
                  <a:srgbClr val="000000"/>
                </a:solidFill>
                <a:latin typeface="Arial"/>
              </a:rPr>
              <a:t>Praesent</a:t>
            </a:r>
            <a:r>
              <a:rPr lang="pt-BR" sz="3600" spc="-1" dirty="0">
                <a:solidFill>
                  <a:srgbClr val="000000"/>
                </a:solidFill>
                <a:latin typeface="Arial"/>
              </a:rPr>
              <a:t> </a:t>
            </a:r>
            <a:r>
              <a:rPr lang="pt-BR" sz="3600" spc="-1" dirty="0" err="1">
                <a:solidFill>
                  <a:srgbClr val="000000"/>
                </a:solidFill>
                <a:latin typeface="Arial"/>
              </a:rPr>
              <a:t>faucibus</a:t>
            </a:r>
            <a:r>
              <a:rPr lang="pt-BR" sz="3600" spc="-1" dirty="0">
                <a:solidFill>
                  <a:srgbClr val="000000"/>
                </a:solidFill>
                <a:latin typeface="Arial"/>
              </a:rPr>
              <a:t>, justo </a:t>
            </a:r>
            <a:r>
              <a:rPr lang="pt-BR" sz="3600" spc="-1" dirty="0" err="1">
                <a:solidFill>
                  <a:srgbClr val="000000"/>
                </a:solidFill>
                <a:latin typeface="Arial"/>
              </a:rPr>
              <a:t>malesuada</a:t>
            </a:r>
            <a:r>
              <a:rPr lang="pt-BR" sz="3600" spc="-1" dirty="0">
                <a:solidFill>
                  <a:srgbClr val="000000"/>
                </a:solidFill>
                <a:latin typeface="Arial"/>
              </a:rPr>
              <a:t> </a:t>
            </a:r>
            <a:r>
              <a:rPr lang="pt-BR" sz="3600" spc="-1" dirty="0" err="1">
                <a:solidFill>
                  <a:srgbClr val="000000"/>
                </a:solidFill>
                <a:latin typeface="Arial"/>
              </a:rPr>
              <a:t>eleifend</a:t>
            </a:r>
            <a:r>
              <a:rPr lang="pt-BR" sz="3600" spc="-1" dirty="0">
                <a:solidFill>
                  <a:srgbClr val="000000"/>
                </a:solidFill>
                <a:latin typeface="Arial"/>
              </a:rPr>
              <a:t> </a:t>
            </a:r>
            <a:r>
              <a:rPr lang="pt-BR" sz="3600" spc="-1" dirty="0" err="1">
                <a:solidFill>
                  <a:srgbClr val="000000"/>
                </a:solidFill>
                <a:latin typeface="Arial"/>
              </a:rPr>
              <a:t>pulvinar</a:t>
            </a:r>
            <a:r>
              <a:rPr lang="pt-BR" sz="3600" spc="-1" dirty="0">
                <a:solidFill>
                  <a:srgbClr val="000000"/>
                </a:solidFill>
                <a:latin typeface="Arial"/>
              </a:rPr>
              <a:t>, </a:t>
            </a:r>
            <a:r>
              <a:rPr lang="pt-BR" sz="3600" spc="-1" dirty="0" err="1">
                <a:solidFill>
                  <a:srgbClr val="000000"/>
                </a:solidFill>
                <a:latin typeface="Arial"/>
              </a:rPr>
              <a:t>purus</a:t>
            </a:r>
            <a:r>
              <a:rPr lang="pt-BR" sz="3600" spc="-1" dirty="0">
                <a:solidFill>
                  <a:srgbClr val="000000"/>
                </a:solidFill>
                <a:latin typeface="Arial"/>
              </a:rPr>
              <a:t> </a:t>
            </a:r>
            <a:r>
              <a:rPr lang="pt-BR" sz="3600" spc="-1" dirty="0" err="1">
                <a:solidFill>
                  <a:srgbClr val="000000"/>
                </a:solidFill>
                <a:latin typeface="Arial"/>
              </a:rPr>
              <a:t>velit</a:t>
            </a:r>
            <a:r>
              <a:rPr lang="pt-BR" sz="3600" spc="-1" dirty="0">
                <a:solidFill>
                  <a:srgbClr val="000000"/>
                </a:solidFill>
                <a:latin typeface="Arial"/>
              </a:rPr>
              <a:t> tempus </a:t>
            </a:r>
            <a:r>
              <a:rPr lang="pt-BR" sz="3600" spc="-1" dirty="0" err="1">
                <a:solidFill>
                  <a:srgbClr val="000000"/>
                </a:solidFill>
                <a:latin typeface="Arial"/>
              </a:rPr>
              <a:t>turpis</a:t>
            </a:r>
            <a:r>
              <a:rPr lang="pt-BR" sz="3600" spc="-1" dirty="0">
                <a:solidFill>
                  <a:srgbClr val="000000"/>
                </a:solidFill>
                <a:latin typeface="Arial"/>
              </a:rPr>
              <a:t>, a </a:t>
            </a:r>
            <a:r>
              <a:rPr lang="pt-BR" sz="3600" spc="-1" dirty="0" err="1">
                <a:solidFill>
                  <a:srgbClr val="000000"/>
                </a:solidFill>
                <a:latin typeface="Arial"/>
              </a:rPr>
              <a:t>maximus</a:t>
            </a:r>
            <a:r>
              <a:rPr lang="pt-BR" sz="3600" spc="-1" dirty="0">
                <a:solidFill>
                  <a:srgbClr val="000000"/>
                </a:solidFill>
                <a:latin typeface="Arial"/>
              </a:rPr>
              <a:t> </a:t>
            </a:r>
            <a:r>
              <a:rPr lang="pt-BR" sz="3600" spc="-1" dirty="0" err="1">
                <a:solidFill>
                  <a:srgbClr val="000000"/>
                </a:solidFill>
                <a:latin typeface="Arial"/>
              </a:rPr>
              <a:t>sapien</a:t>
            </a:r>
            <a:r>
              <a:rPr lang="pt-BR" sz="3600" spc="-1" dirty="0">
                <a:solidFill>
                  <a:srgbClr val="000000"/>
                </a:solidFill>
                <a:latin typeface="Arial"/>
              </a:rPr>
              <a:t> </a:t>
            </a:r>
            <a:r>
              <a:rPr lang="pt-BR" sz="3600" spc="-1" dirty="0" err="1">
                <a:solidFill>
                  <a:srgbClr val="000000"/>
                </a:solidFill>
                <a:latin typeface="Arial"/>
              </a:rPr>
              <a:t>arcu</a:t>
            </a:r>
            <a:r>
              <a:rPr lang="pt-BR" sz="3600" spc="-1" dirty="0">
                <a:solidFill>
                  <a:srgbClr val="000000"/>
                </a:solidFill>
                <a:latin typeface="Arial"/>
              </a:rPr>
              <a:t> </a:t>
            </a:r>
            <a:r>
              <a:rPr lang="pt-BR" sz="3600" spc="-1" dirty="0" err="1">
                <a:solidFill>
                  <a:srgbClr val="000000"/>
                </a:solidFill>
                <a:latin typeface="Arial"/>
              </a:rPr>
              <a:t>sit</a:t>
            </a:r>
            <a:r>
              <a:rPr lang="pt-BR" sz="3600" spc="-1" dirty="0">
                <a:solidFill>
                  <a:srgbClr val="000000"/>
                </a:solidFill>
                <a:latin typeface="Arial"/>
              </a:rPr>
              <a:t> </a:t>
            </a:r>
            <a:r>
              <a:rPr lang="pt-BR" sz="3600" spc="-1" dirty="0" err="1">
                <a:solidFill>
                  <a:srgbClr val="000000"/>
                </a:solidFill>
                <a:latin typeface="Arial"/>
              </a:rPr>
              <a:t>amet</a:t>
            </a:r>
            <a:r>
              <a:rPr lang="pt-BR" sz="3600" spc="-1" dirty="0">
                <a:solidFill>
                  <a:srgbClr val="000000"/>
                </a:solidFill>
                <a:latin typeface="Arial"/>
              </a:rPr>
              <a:t> ex. </a:t>
            </a:r>
            <a:r>
              <a:rPr lang="pt-BR" sz="3600" spc="-1" dirty="0" err="1">
                <a:solidFill>
                  <a:srgbClr val="000000"/>
                </a:solidFill>
                <a:latin typeface="Arial"/>
              </a:rPr>
              <a:t>Fusce</a:t>
            </a:r>
            <a:r>
              <a:rPr lang="pt-BR" sz="3600" spc="-1" dirty="0">
                <a:solidFill>
                  <a:srgbClr val="000000"/>
                </a:solidFill>
                <a:latin typeface="Arial"/>
              </a:rPr>
              <a:t> </a:t>
            </a:r>
            <a:r>
              <a:rPr lang="pt-BR" sz="3600" spc="-1" dirty="0" err="1">
                <a:solidFill>
                  <a:srgbClr val="000000"/>
                </a:solidFill>
                <a:latin typeface="Arial"/>
              </a:rPr>
              <a:t>sollicitudin</a:t>
            </a:r>
            <a:r>
              <a:rPr lang="pt-BR" sz="3600" spc="-1" dirty="0">
                <a:solidFill>
                  <a:srgbClr val="000000"/>
                </a:solidFill>
                <a:latin typeface="Arial"/>
              </a:rPr>
              <a:t> </a:t>
            </a:r>
            <a:r>
              <a:rPr lang="pt-BR" sz="3600" spc="-1" dirty="0" err="1">
                <a:solidFill>
                  <a:srgbClr val="000000"/>
                </a:solidFill>
                <a:latin typeface="Arial"/>
              </a:rPr>
              <a:t>metus</a:t>
            </a:r>
            <a:r>
              <a:rPr lang="pt-BR" sz="3600" spc="-1" dirty="0">
                <a:solidFill>
                  <a:srgbClr val="000000"/>
                </a:solidFill>
                <a:latin typeface="Arial"/>
              </a:rPr>
              <a:t> massa.</a:t>
            </a:r>
            <a:endParaRPr lang="pt-BR" sz="3600" spc="-1" dirty="0">
              <a:latin typeface="Arial"/>
            </a:endParaRPr>
          </a:p>
        </p:txBody>
      </p:sp>
      <p:sp>
        <p:nvSpPr>
          <p:cNvPr id="50" name="CustomShape 15">
            <a:extLst>
              <a:ext uri="{FF2B5EF4-FFF2-40B4-BE49-F238E27FC236}">
                <a16:creationId xmlns:a16="http://schemas.microsoft.com/office/drawing/2014/main" id="{3BE02A8A-17AA-51ED-1A84-16FD9FECE160}"/>
              </a:ext>
            </a:extLst>
          </p:cNvPr>
          <p:cNvSpPr/>
          <p:nvPr/>
        </p:nvSpPr>
        <p:spPr>
          <a:xfrm>
            <a:off x="16775999" y="23796000"/>
            <a:ext cx="10727640" cy="486360"/>
          </a:xfrm>
          <a:prstGeom prst="rect">
            <a:avLst/>
          </a:prstGeom>
          <a:noFill/>
          <a:ln>
            <a:noFill/>
          </a:ln>
        </p:spPr>
        <p:style>
          <a:lnRef idx="0">
            <a:scrgbClr r="0" g="0" b="0"/>
          </a:lnRef>
          <a:fillRef idx="0">
            <a:scrgbClr r="0" g="0" b="0"/>
          </a:fillRef>
          <a:effectRef idx="0">
            <a:scrgbClr r="0" g="0" b="0"/>
          </a:effectRef>
          <a:fontRef idx="minor"/>
        </p:style>
        <p:txBody>
          <a:bodyPr lIns="90000" tIns="44999" rIns="90000" bIns="44999">
            <a:noAutofit/>
          </a:bodyPr>
          <a:lstStyle/>
          <a:p>
            <a:pPr>
              <a:lnSpc>
                <a:spcPct val="100000"/>
              </a:lnSpc>
            </a:pPr>
            <a:r>
              <a:rPr lang="pt-BR" sz="2800" b="1" spc="-1">
                <a:latin typeface="Arial"/>
              </a:rPr>
              <a:t>Figura 1 – exemplo de uso de ilustração.</a:t>
            </a:r>
            <a:endParaRPr lang="pt-BR" sz="2800" spc="-1">
              <a:latin typeface="Arial"/>
            </a:endParaRPr>
          </a:p>
        </p:txBody>
      </p:sp>
      <p:sp>
        <p:nvSpPr>
          <p:cNvPr id="52" name="CustomShape 16">
            <a:extLst>
              <a:ext uri="{FF2B5EF4-FFF2-40B4-BE49-F238E27FC236}">
                <a16:creationId xmlns:a16="http://schemas.microsoft.com/office/drawing/2014/main" id="{78A59E0B-5CA1-94FA-069F-55466F104FAD}"/>
              </a:ext>
            </a:extLst>
          </p:cNvPr>
          <p:cNvSpPr/>
          <p:nvPr/>
        </p:nvSpPr>
        <p:spPr>
          <a:xfrm>
            <a:off x="16811999" y="31356003"/>
            <a:ext cx="11695320" cy="1079280"/>
          </a:xfrm>
          <a:prstGeom prst="rect">
            <a:avLst/>
          </a:prstGeom>
          <a:noFill/>
          <a:ln>
            <a:noFill/>
          </a:ln>
        </p:spPr>
        <p:style>
          <a:lnRef idx="0">
            <a:scrgbClr r="0" g="0" b="0"/>
          </a:lnRef>
          <a:fillRef idx="0">
            <a:scrgbClr r="0" g="0" b="0"/>
          </a:fillRef>
          <a:effectRef idx="0">
            <a:scrgbClr r="0" g="0" b="0"/>
          </a:effectRef>
          <a:fontRef idx="minor"/>
        </p:style>
        <p:txBody>
          <a:bodyPr lIns="411480" tIns="205920" rIns="411480" bIns="205920" anchor="ctr">
            <a:noAutofit/>
          </a:bodyPr>
          <a:lstStyle/>
          <a:p>
            <a:pPr>
              <a:spcBef>
                <a:spcPts val="1199"/>
              </a:spcBef>
              <a:tabLst>
                <a:tab pos="0" algn="l"/>
              </a:tabLst>
            </a:pPr>
            <a:r>
              <a:rPr lang="pt-BR" sz="6000" b="1" spc="-1">
                <a:solidFill>
                  <a:srgbClr val="008000"/>
                </a:solidFill>
                <a:latin typeface="Arial"/>
              </a:rPr>
              <a:t>Agradecimentos</a:t>
            </a:r>
            <a:endParaRPr lang="pt-BR" sz="6000" spc="-1">
              <a:latin typeface="Arial"/>
            </a:endParaRPr>
          </a:p>
        </p:txBody>
      </p:sp>
      <p:sp>
        <p:nvSpPr>
          <p:cNvPr id="54" name="CustomShape 17">
            <a:extLst>
              <a:ext uri="{FF2B5EF4-FFF2-40B4-BE49-F238E27FC236}">
                <a16:creationId xmlns:a16="http://schemas.microsoft.com/office/drawing/2014/main" id="{C965FE6F-3412-EB74-D3AE-76EFB4E4E3F3}"/>
              </a:ext>
            </a:extLst>
          </p:cNvPr>
          <p:cNvSpPr/>
          <p:nvPr/>
        </p:nvSpPr>
        <p:spPr>
          <a:xfrm>
            <a:off x="16812000" y="32724003"/>
            <a:ext cx="14559480" cy="2303640"/>
          </a:xfrm>
          <a:prstGeom prst="rect">
            <a:avLst/>
          </a:prstGeom>
          <a:noFill/>
          <a:ln>
            <a:noFill/>
          </a:ln>
        </p:spPr>
        <p:style>
          <a:lnRef idx="0">
            <a:scrgbClr r="0" g="0" b="0"/>
          </a:lnRef>
          <a:fillRef idx="0">
            <a:scrgbClr r="0" g="0" b="0"/>
          </a:fillRef>
          <a:effectRef idx="0">
            <a:scrgbClr r="0" g="0" b="0"/>
          </a:effectRef>
          <a:fontRef idx="minor"/>
        </p:style>
        <p:txBody>
          <a:bodyPr lIns="90000" tIns="44999" rIns="90000" bIns="44999">
            <a:noAutofit/>
          </a:bodyPr>
          <a:lstStyle/>
          <a:p>
            <a:pPr algn="just">
              <a:lnSpc>
                <a:spcPct val="115000"/>
              </a:lnSpc>
              <a:spcBef>
                <a:spcPts val="709"/>
              </a:spcBef>
              <a:spcAft>
                <a:spcPts val="1701"/>
              </a:spcAft>
              <a:tabLst>
                <a:tab pos="0" algn="l"/>
              </a:tabLst>
            </a:pPr>
            <a:r>
              <a:rPr lang="pt-BR" sz="3600" spc="-1">
                <a:solidFill>
                  <a:srgbClr val="000000"/>
                </a:solidFill>
                <a:latin typeface="Arial"/>
              </a:rPr>
              <a:t>Fusce gravida pellentesque rutrum. Donec ornare sapien dolor, ut viverra ligula malesuada eu. Sed tempus nulla id ultricies faucibus. Nulla iaculis eu tortor nec vulputate. </a:t>
            </a:r>
            <a:endParaRPr lang="pt-BR" sz="3600" spc="-1">
              <a:latin typeface="Arial"/>
            </a:endParaRPr>
          </a:p>
        </p:txBody>
      </p:sp>
      <p:pic>
        <p:nvPicPr>
          <p:cNvPr id="56" name="Imagem 55" descr="Uma imagem contendo mesa&#10;&#10;Descrição gerada automaticamente">
            <a:extLst>
              <a:ext uri="{FF2B5EF4-FFF2-40B4-BE49-F238E27FC236}">
                <a16:creationId xmlns:a16="http://schemas.microsoft.com/office/drawing/2014/main" id="{04CF6E27-43CC-860F-495C-E17421F53E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12001" y="15835163"/>
            <a:ext cx="14559480" cy="7506956"/>
          </a:xfrm>
          <a:prstGeom prst="rect">
            <a:avLst/>
          </a:prstGeom>
        </p:spPr>
      </p:pic>
      <p:sp>
        <p:nvSpPr>
          <p:cNvPr id="57" name="CustomShape 8">
            <a:extLst>
              <a:ext uri="{FF2B5EF4-FFF2-40B4-BE49-F238E27FC236}">
                <a16:creationId xmlns:a16="http://schemas.microsoft.com/office/drawing/2014/main" id="{0152EDC9-C3FA-6292-B0A7-F57BD07D4551}"/>
              </a:ext>
            </a:extLst>
          </p:cNvPr>
          <p:cNvSpPr/>
          <p:nvPr/>
        </p:nvSpPr>
        <p:spPr>
          <a:xfrm>
            <a:off x="648000" y="30600002"/>
            <a:ext cx="14443920" cy="10439640"/>
          </a:xfrm>
          <a:prstGeom prst="rect">
            <a:avLst/>
          </a:prstGeom>
          <a:noFill/>
          <a:ln>
            <a:noFill/>
          </a:ln>
        </p:spPr>
        <p:style>
          <a:lnRef idx="0">
            <a:scrgbClr r="0" g="0" b="0"/>
          </a:lnRef>
          <a:fillRef idx="0">
            <a:scrgbClr r="0" g="0" b="0"/>
          </a:fillRef>
          <a:effectRef idx="0">
            <a:scrgbClr r="0" g="0" b="0"/>
          </a:effectRef>
          <a:fontRef idx="minor"/>
        </p:style>
        <p:txBody>
          <a:bodyPr lIns="90000" tIns="44999" rIns="90000" bIns="44999">
            <a:noAutofit/>
          </a:bodyPr>
          <a:lstStyle/>
          <a:p>
            <a:pPr algn="just">
              <a:lnSpc>
                <a:spcPct val="115000"/>
              </a:lnSpc>
              <a:spcBef>
                <a:spcPts val="709"/>
              </a:spcBef>
              <a:spcAft>
                <a:spcPts val="1701"/>
              </a:spcAft>
              <a:tabLst>
                <a:tab pos="0" algn="l"/>
              </a:tabLst>
            </a:pPr>
            <a:r>
              <a:rPr lang="pt-BR" sz="3600" spc="-1" dirty="0" err="1">
                <a:solidFill>
                  <a:srgbClr val="000000"/>
                </a:solidFill>
                <a:latin typeface="Arial"/>
              </a:rPr>
              <a:t>Lorem</a:t>
            </a:r>
            <a:r>
              <a:rPr lang="pt-BR" sz="3600" spc="-1" dirty="0">
                <a:solidFill>
                  <a:srgbClr val="000000"/>
                </a:solidFill>
                <a:latin typeface="Arial"/>
              </a:rPr>
              <a:t> ipsum </a:t>
            </a:r>
            <a:r>
              <a:rPr lang="pt-BR" sz="3600" spc="-1" dirty="0" err="1">
                <a:solidFill>
                  <a:srgbClr val="000000"/>
                </a:solidFill>
                <a:latin typeface="Arial"/>
              </a:rPr>
              <a:t>dolor</a:t>
            </a:r>
            <a:r>
              <a:rPr lang="pt-BR" sz="3600" spc="-1" dirty="0">
                <a:solidFill>
                  <a:srgbClr val="000000"/>
                </a:solidFill>
                <a:latin typeface="Arial"/>
              </a:rPr>
              <a:t> </a:t>
            </a:r>
            <a:r>
              <a:rPr lang="pt-BR" sz="3600" spc="-1" dirty="0" err="1">
                <a:solidFill>
                  <a:srgbClr val="000000"/>
                </a:solidFill>
                <a:latin typeface="Arial"/>
              </a:rPr>
              <a:t>sit</a:t>
            </a:r>
            <a:r>
              <a:rPr lang="pt-BR" sz="3600" spc="-1" dirty="0">
                <a:solidFill>
                  <a:srgbClr val="000000"/>
                </a:solidFill>
                <a:latin typeface="Arial"/>
              </a:rPr>
              <a:t> </a:t>
            </a:r>
            <a:r>
              <a:rPr lang="pt-BR" sz="3600" spc="-1" dirty="0" err="1">
                <a:solidFill>
                  <a:srgbClr val="000000"/>
                </a:solidFill>
                <a:latin typeface="Arial"/>
              </a:rPr>
              <a:t>amet</a:t>
            </a:r>
            <a:r>
              <a:rPr lang="pt-BR" sz="3600" spc="-1" dirty="0">
                <a:solidFill>
                  <a:srgbClr val="000000"/>
                </a:solidFill>
                <a:latin typeface="Arial"/>
              </a:rPr>
              <a:t>, </a:t>
            </a:r>
            <a:r>
              <a:rPr lang="pt-BR" sz="3600" spc="-1" dirty="0" err="1">
                <a:solidFill>
                  <a:srgbClr val="000000"/>
                </a:solidFill>
                <a:latin typeface="Arial"/>
              </a:rPr>
              <a:t>consectetur</a:t>
            </a:r>
            <a:r>
              <a:rPr lang="pt-BR" sz="3600" spc="-1" dirty="0">
                <a:solidFill>
                  <a:srgbClr val="000000"/>
                </a:solidFill>
                <a:latin typeface="Arial"/>
              </a:rPr>
              <a:t> </a:t>
            </a:r>
            <a:r>
              <a:rPr lang="pt-BR" sz="3600" spc="-1" dirty="0" err="1">
                <a:solidFill>
                  <a:srgbClr val="000000"/>
                </a:solidFill>
                <a:latin typeface="Arial"/>
              </a:rPr>
              <a:t>adipiscing</a:t>
            </a:r>
            <a:r>
              <a:rPr lang="pt-BR" sz="3600" spc="-1" dirty="0">
                <a:solidFill>
                  <a:srgbClr val="000000"/>
                </a:solidFill>
                <a:latin typeface="Arial"/>
              </a:rPr>
              <a:t> </a:t>
            </a:r>
            <a:r>
              <a:rPr lang="pt-BR" sz="3600" spc="-1" dirty="0" err="1">
                <a:solidFill>
                  <a:srgbClr val="000000"/>
                </a:solidFill>
                <a:latin typeface="Arial"/>
              </a:rPr>
              <a:t>elit</a:t>
            </a:r>
            <a:r>
              <a:rPr lang="pt-BR" sz="3600" spc="-1" dirty="0">
                <a:solidFill>
                  <a:srgbClr val="000000"/>
                </a:solidFill>
                <a:latin typeface="Arial"/>
              </a:rPr>
              <a:t>. Ut id </a:t>
            </a:r>
            <a:r>
              <a:rPr lang="pt-BR" sz="3600" spc="-1" dirty="0" err="1">
                <a:solidFill>
                  <a:srgbClr val="000000"/>
                </a:solidFill>
                <a:latin typeface="Arial"/>
              </a:rPr>
              <a:t>neque</a:t>
            </a:r>
            <a:r>
              <a:rPr lang="pt-BR" sz="3600" spc="-1" dirty="0">
                <a:solidFill>
                  <a:srgbClr val="000000"/>
                </a:solidFill>
                <a:latin typeface="Arial"/>
              </a:rPr>
              <a:t> ex. In </a:t>
            </a:r>
            <a:r>
              <a:rPr lang="pt-BR" sz="3600" spc="-1" dirty="0" err="1">
                <a:solidFill>
                  <a:srgbClr val="000000"/>
                </a:solidFill>
                <a:latin typeface="Arial"/>
              </a:rPr>
              <a:t>sed</a:t>
            </a:r>
            <a:r>
              <a:rPr lang="pt-BR" sz="3600" spc="-1" dirty="0">
                <a:solidFill>
                  <a:srgbClr val="000000"/>
                </a:solidFill>
                <a:latin typeface="Arial"/>
              </a:rPr>
              <a:t> </a:t>
            </a:r>
            <a:r>
              <a:rPr lang="pt-BR" sz="3600" spc="-1" dirty="0" err="1">
                <a:solidFill>
                  <a:srgbClr val="000000"/>
                </a:solidFill>
                <a:latin typeface="Arial"/>
              </a:rPr>
              <a:t>turpis</a:t>
            </a:r>
            <a:r>
              <a:rPr lang="pt-BR" sz="3600" spc="-1" dirty="0">
                <a:solidFill>
                  <a:srgbClr val="000000"/>
                </a:solidFill>
                <a:latin typeface="Arial"/>
              </a:rPr>
              <a:t> </a:t>
            </a:r>
            <a:r>
              <a:rPr lang="pt-BR" sz="3600" spc="-1" dirty="0" err="1">
                <a:solidFill>
                  <a:srgbClr val="000000"/>
                </a:solidFill>
                <a:latin typeface="Arial"/>
              </a:rPr>
              <a:t>lacus</a:t>
            </a:r>
            <a:r>
              <a:rPr lang="pt-BR" sz="3600" spc="-1" dirty="0">
                <a:solidFill>
                  <a:srgbClr val="000000"/>
                </a:solidFill>
                <a:latin typeface="Arial"/>
              </a:rPr>
              <a:t>. </a:t>
            </a:r>
            <a:r>
              <a:rPr lang="pt-BR" sz="3600" spc="-1" dirty="0" err="1">
                <a:solidFill>
                  <a:srgbClr val="000000"/>
                </a:solidFill>
                <a:latin typeface="Arial"/>
              </a:rPr>
              <a:t>Morbi</a:t>
            </a:r>
            <a:r>
              <a:rPr lang="pt-BR" sz="3600" spc="-1" dirty="0">
                <a:solidFill>
                  <a:srgbClr val="000000"/>
                </a:solidFill>
                <a:latin typeface="Arial"/>
              </a:rPr>
              <a:t> ac erat </a:t>
            </a:r>
            <a:r>
              <a:rPr lang="pt-BR" sz="3600" spc="-1" dirty="0" err="1">
                <a:solidFill>
                  <a:srgbClr val="000000"/>
                </a:solidFill>
                <a:latin typeface="Arial"/>
              </a:rPr>
              <a:t>velit</a:t>
            </a:r>
            <a:r>
              <a:rPr lang="pt-BR" sz="3600" spc="-1" dirty="0">
                <a:solidFill>
                  <a:srgbClr val="000000"/>
                </a:solidFill>
                <a:latin typeface="Arial"/>
              </a:rPr>
              <a:t>. </a:t>
            </a:r>
            <a:r>
              <a:rPr lang="pt-BR" sz="3600" spc="-1" dirty="0" err="1">
                <a:solidFill>
                  <a:srgbClr val="000000"/>
                </a:solidFill>
                <a:latin typeface="Arial"/>
              </a:rPr>
              <a:t>Nulla</a:t>
            </a:r>
            <a:r>
              <a:rPr lang="pt-BR" sz="3600" spc="-1" dirty="0">
                <a:solidFill>
                  <a:srgbClr val="000000"/>
                </a:solidFill>
                <a:latin typeface="Arial"/>
              </a:rPr>
              <a:t> </a:t>
            </a:r>
            <a:r>
              <a:rPr lang="pt-BR" sz="3600" spc="-1" dirty="0" err="1">
                <a:solidFill>
                  <a:srgbClr val="000000"/>
                </a:solidFill>
                <a:latin typeface="Arial"/>
              </a:rPr>
              <a:t>sit</a:t>
            </a:r>
            <a:r>
              <a:rPr lang="pt-BR" sz="3600" spc="-1" dirty="0">
                <a:solidFill>
                  <a:srgbClr val="000000"/>
                </a:solidFill>
                <a:latin typeface="Arial"/>
              </a:rPr>
              <a:t> </a:t>
            </a:r>
            <a:r>
              <a:rPr lang="pt-BR" sz="3600" spc="-1" dirty="0" err="1">
                <a:solidFill>
                  <a:srgbClr val="000000"/>
                </a:solidFill>
                <a:latin typeface="Arial"/>
              </a:rPr>
              <a:t>amet</a:t>
            </a:r>
            <a:r>
              <a:rPr lang="pt-BR" sz="3600" spc="-1" dirty="0">
                <a:solidFill>
                  <a:srgbClr val="000000"/>
                </a:solidFill>
                <a:latin typeface="Arial"/>
              </a:rPr>
              <a:t> </a:t>
            </a:r>
            <a:r>
              <a:rPr lang="pt-BR" sz="3600" spc="-1" dirty="0" err="1">
                <a:solidFill>
                  <a:srgbClr val="000000"/>
                </a:solidFill>
                <a:latin typeface="Arial"/>
              </a:rPr>
              <a:t>ligula</a:t>
            </a:r>
            <a:r>
              <a:rPr lang="pt-BR" sz="3600" spc="-1" dirty="0">
                <a:solidFill>
                  <a:srgbClr val="000000"/>
                </a:solidFill>
                <a:latin typeface="Arial"/>
              </a:rPr>
              <a:t> </a:t>
            </a:r>
            <a:r>
              <a:rPr lang="pt-BR" sz="3600" spc="-1" dirty="0" err="1">
                <a:solidFill>
                  <a:srgbClr val="000000"/>
                </a:solidFill>
                <a:latin typeface="Arial"/>
              </a:rPr>
              <a:t>odio</a:t>
            </a:r>
            <a:r>
              <a:rPr lang="pt-BR" sz="3600" spc="-1" dirty="0">
                <a:solidFill>
                  <a:srgbClr val="000000"/>
                </a:solidFill>
                <a:latin typeface="Arial"/>
              </a:rPr>
              <a:t>. </a:t>
            </a:r>
            <a:r>
              <a:rPr lang="pt-BR" sz="3600" spc="-1" dirty="0" err="1">
                <a:solidFill>
                  <a:srgbClr val="000000"/>
                </a:solidFill>
                <a:latin typeface="Arial"/>
              </a:rPr>
              <a:t>Lorem</a:t>
            </a:r>
            <a:r>
              <a:rPr lang="pt-BR" sz="3600" spc="-1" dirty="0">
                <a:solidFill>
                  <a:srgbClr val="000000"/>
                </a:solidFill>
                <a:latin typeface="Arial"/>
              </a:rPr>
              <a:t> ipsum </a:t>
            </a:r>
            <a:r>
              <a:rPr lang="pt-BR" sz="3600" spc="-1" dirty="0" err="1">
                <a:solidFill>
                  <a:srgbClr val="000000"/>
                </a:solidFill>
                <a:latin typeface="Arial"/>
              </a:rPr>
              <a:t>dolor</a:t>
            </a:r>
            <a:r>
              <a:rPr lang="pt-BR" sz="3600" spc="-1" dirty="0">
                <a:solidFill>
                  <a:srgbClr val="000000"/>
                </a:solidFill>
                <a:latin typeface="Arial"/>
              </a:rPr>
              <a:t> </a:t>
            </a:r>
            <a:r>
              <a:rPr lang="pt-BR" sz="3600" spc="-1" dirty="0" err="1">
                <a:solidFill>
                  <a:srgbClr val="000000"/>
                </a:solidFill>
                <a:latin typeface="Arial"/>
              </a:rPr>
              <a:t>sit</a:t>
            </a:r>
            <a:r>
              <a:rPr lang="pt-BR" sz="3600" spc="-1" dirty="0">
                <a:solidFill>
                  <a:srgbClr val="000000"/>
                </a:solidFill>
                <a:latin typeface="Arial"/>
              </a:rPr>
              <a:t> </a:t>
            </a:r>
            <a:r>
              <a:rPr lang="pt-BR" sz="3600" spc="-1" dirty="0" err="1">
                <a:solidFill>
                  <a:srgbClr val="000000"/>
                </a:solidFill>
                <a:latin typeface="Arial"/>
              </a:rPr>
              <a:t>amet</a:t>
            </a:r>
            <a:r>
              <a:rPr lang="pt-BR" sz="3600" spc="-1" dirty="0">
                <a:solidFill>
                  <a:srgbClr val="000000"/>
                </a:solidFill>
                <a:latin typeface="Arial"/>
              </a:rPr>
              <a:t>, </a:t>
            </a:r>
            <a:r>
              <a:rPr lang="pt-BR" sz="3600" spc="-1" dirty="0" err="1">
                <a:solidFill>
                  <a:srgbClr val="000000"/>
                </a:solidFill>
                <a:latin typeface="Arial"/>
              </a:rPr>
              <a:t>consectetur</a:t>
            </a:r>
            <a:r>
              <a:rPr lang="pt-BR" sz="3600" spc="-1" dirty="0">
                <a:solidFill>
                  <a:srgbClr val="000000"/>
                </a:solidFill>
                <a:latin typeface="Arial"/>
              </a:rPr>
              <a:t> </a:t>
            </a:r>
            <a:r>
              <a:rPr lang="pt-BR" sz="3600" spc="-1" dirty="0" err="1">
                <a:solidFill>
                  <a:srgbClr val="000000"/>
                </a:solidFill>
                <a:latin typeface="Arial"/>
              </a:rPr>
              <a:t>adipiscing</a:t>
            </a:r>
            <a:r>
              <a:rPr lang="pt-BR" sz="3600" spc="-1" dirty="0">
                <a:solidFill>
                  <a:srgbClr val="000000"/>
                </a:solidFill>
                <a:latin typeface="Arial"/>
              </a:rPr>
              <a:t> </a:t>
            </a:r>
            <a:r>
              <a:rPr lang="pt-BR" sz="3600" spc="-1" dirty="0" err="1">
                <a:solidFill>
                  <a:srgbClr val="000000"/>
                </a:solidFill>
                <a:latin typeface="Arial"/>
              </a:rPr>
              <a:t>elit</a:t>
            </a:r>
            <a:r>
              <a:rPr lang="pt-BR" sz="3600" spc="-1" dirty="0">
                <a:solidFill>
                  <a:srgbClr val="000000"/>
                </a:solidFill>
                <a:latin typeface="Arial"/>
              </a:rPr>
              <a:t>. In </a:t>
            </a:r>
            <a:r>
              <a:rPr lang="pt-BR" sz="3600" spc="-1" dirty="0" err="1">
                <a:solidFill>
                  <a:srgbClr val="000000"/>
                </a:solidFill>
                <a:latin typeface="Arial"/>
              </a:rPr>
              <a:t>congue</a:t>
            </a:r>
            <a:r>
              <a:rPr lang="pt-BR" sz="3600" spc="-1" dirty="0">
                <a:solidFill>
                  <a:srgbClr val="000000"/>
                </a:solidFill>
                <a:latin typeface="Arial"/>
              </a:rPr>
              <a:t> </a:t>
            </a:r>
            <a:r>
              <a:rPr lang="pt-BR" sz="3600" spc="-1" dirty="0" err="1">
                <a:solidFill>
                  <a:srgbClr val="000000"/>
                </a:solidFill>
                <a:latin typeface="Arial"/>
              </a:rPr>
              <a:t>lacinia</a:t>
            </a:r>
            <a:r>
              <a:rPr lang="pt-BR" sz="3600" spc="-1" dirty="0">
                <a:solidFill>
                  <a:srgbClr val="000000"/>
                </a:solidFill>
                <a:latin typeface="Arial"/>
              </a:rPr>
              <a:t> </a:t>
            </a:r>
            <a:r>
              <a:rPr lang="pt-BR" sz="3600" spc="-1" dirty="0" err="1">
                <a:solidFill>
                  <a:srgbClr val="000000"/>
                </a:solidFill>
                <a:latin typeface="Arial"/>
              </a:rPr>
              <a:t>condimentum</a:t>
            </a:r>
            <a:r>
              <a:rPr lang="pt-BR" sz="3600" spc="-1" dirty="0">
                <a:solidFill>
                  <a:srgbClr val="000000"/>
                </a:solidFill>
                <a:latin typeface="Arial"/>
              </a:rPr>
              <a:t>. </a:t>
            </a:r>
            <a:r>
              <a:rPr lang="pt-BR" sz="3600" spc="-1" dirty="0" err="1">
                <a:solidFill>
                  <a:srgbClr val="000000"/>
                </a:solidFill>
                <a:latin typeface="Arial"/>
              </a:rPr>
              <a:t>Donec</a:t>
            </a:r>
            <a:r>
              <a:rPr lang="pt-BR" sz="3600" spc="-1" dirty="0">
                <a:solidFill>
                  <a:srgbClr val="000000"/>
                </a:solidFill>
                <a:latin typeface="Arial"/>
              </a:rPr>
              <a:t> </a:t>
            </a:r>
            <a:r>
              <a:rPr lang="pt-BR" sz="3600" spc="-1" dirty="0" err="1">
                <a:solidFill>
                  <a:srgbClr val="000000"/>
                </a:solidFill>
                <a:latin typeface="Arial"/>
              </a:rPr>
              <a:t>laoreet</a:t>
            </a:r>
            <a:r>
              <a:rPr lang="pt-BR" sz="3600" spc="-1" dirty="0">
                <a:solidFill>
                  <a:srgbClr val="000000"/>
                </a:solidFill>
                <a:latin typeface="Arial"/>
              </a:rPr>
              <a:t> </a:t>
            </a:r>
            <a:r>
              <a:rPr lang="pt-BR" sz="3600" spc="-1" dirty="0" err="1">
                <a:solidFill>
                  <a:srgbClr val="000000"/>
                </a:solidFill>
                <a:latin typeface="Arial"/>
              </a:rPr>
              <a:t>tincidunt</a:t>
            </a:r>
            <a:r>
              <a:rPr lang="pt-BR" sz="3600" spc="-1" dirty="0">
                <a:solidFill>
                  <a:srgbClr val="000000"/>
                </a:solidFill>
                <a:latin typeface="Arial"/>
              </a:rPr>
              <a:t> libero, quis </a:t>
            </a:r>
            <a:r>
              <a:rPr lang="pt-BR" sz="3600" spc="-1" dirty="0" err="1">
                <a:solidFill>
                  <a:srgbClr val="000000"/>
                </a:solidFill>
                <a:latin typeface="Arial"/>
              </a:rPr>
              <a:t>varius</a:t>
            </a:r>
            <a:r>
              <a:rPr lang="pt-BR" sz="3600" spc="-1" dirty="0">
                <a:solidFill>
                  <a:srgbClr val="000000"/>
                </a:solidFill>
                <a:latin typeface="Arial"/>
              </a:rPr>
              <a:t> libero </a:t>
            </a:r>
            <a:r>
              <a:rPr lang="pt-BR" sz="3600" spc="-1" dirty="0" err="1">
                <a:solidFill>
                  <a:srgbClr val="000000"/>
                </a:solidFill>
                <a:latin typeface="Arial"/>
              </a:rPr>
              <a:t>facilisis</a:t>
            </a:r>
            <a:r>
              <a:rPr lang="pt-BR" sz="3600" spc="-1" dirty="0">
                <a:solidFill>
                  <a:srgbClr val="000000"/>
                </a:solidFill>
                <a:latin typeface="Arial"/>
              </a:rPr>
              <a:t> et. Ut libero </a:t>
            </a:r>
            <a:r>
              <a:rPr lang="pt-BR" sz="3600" spc="-1" dirty="0" err="1">
                <a:solidFill>
                  <a:srgbClr val="000000"/>
                </a:solidFill>
                <a:latin typeface="Arial"/>
              </a:rPr>
              <a:t>velit</a:t>
            </a:r>
            <a:r>
              <a:rPr lang="pt-BR" sz="3600" spc="-1" dirty="0">
                <a:solidFill>
                  <a:srgbClr val="000000"/>
                </a:solidFill>
                <a:latin typeface="Arial"/>
              </a:rPr>
              <a:t>, </a:t>
            </a:r>
            <a:r>
              <a:rPr lang="pt-BR" sz="3600" spc="-1" dirty="0" err="1">
                <a:solidFill>
                  <a:srgbClr val="000000"/>
                </a:solidFill>
                <a:latin typeface="Arial"/>
              </a:rPr>
              <a:t>sagittis</a:t>
            </a:r>
            <a:r>
              <a:rPr lang="pt-BR" sz="3600" spc="-1" dirty="0">
                <a:solidFill>
                  <a:srgbClr val="000000"/>
                </a:solidFill>
                <a:latin typeface="Arial"/>
              </a:rPr>
              <a:t> ac </a:t>
            </a:r>
            <a:r>
              <a:rPr lang="pt-BR" sz="3600" spc="-1" dirty="0" err="1">
                <a:solidFill>
                  <a:srgbClr val="000000"/>
                </a:solidFill>
                <a:latin typeface="Arial"/>
              </a:rPr>
              <a:t>congue</a:t>
            </a:r>
            <a:r>
              <a:rPr lang="pt-BR" sz="3600" spc="-1" dirty="0">
                <a:solidFill>
                  <a:srgbClr val="000000"/>
                </a:solidFill>
                <a:latin typeface="Arial"/>
              </a:rPr>
              <a:t> a, </a:t>
            </a:r>
            <a:r>
              <a:rPr lang="pt-BR" sz="3600" spc="-1" dirty="0" err="1">
                <a:solidFill>
                  <a:srgbClr val="000000"/>
                </a:solidFill>
                <a:latin typeface="Arial"/>
              </a:rPr>
              <a:t>tempor</a:t>
            </a:r>
            <a:r>
              <a:rPr lang="pt-BR" sz="3600" spc="-1" dirty="0">
                <a:solidFill>
                  <a:srgbClr val="000000"/>
                </a:solidFill>
                <a:latin typeface="Arial"/>
              </a:rPr>
              <a:t> in erat. </a:t>
            </a:r>
            <a:r>
              <a:rPr lang="pt-BR" sz="3600" spc="-1" dirty="0" err="1">
                <a:solidFill>
                  <a:srgbClr val="000000"/>
                </a:solidFill>
                <a:latin typeface="Arial"/>
              </a:rPr>
              <a:t>Suspendisse</a:t>
            </a:r>
            <a:r>
              <a:rPr lang="pt-BR" sz="3600" spc="-1" dirty="0">
                <a:solidFill>
                  <a:srgbClr val="000000"/>
                </a:solidFill>
                <a:latin typeface="Arial"/>
              </a:rPr>
              <a:t> </a:t>
            </a:r>
            <a:r>
              <a:rPr lang="pt-BR" sz="3600" spc="-1" dirty="0" err="1">
                <a:solidFill>
                  <a:srgbClr val="000000"/>
                </a:solidFill>
                <a:latin typeface="Arial"/>
              </a:rPr>
              <a:t>at</a:t>
            </a:r>
            <a:r>
              <a:rPr lang="pt-BR" sz="3600" spc="-1" dirty="0">
                <a:solidFill>
                  <a:srgbClr val="000000"/>
                </a:solidFill>
                <a:latin typeface="Arial"/>
              </a:rPr>
              <a:t> </a:t>
            </a:r>
            <a:r>
              <a:rPr lang="pt-BR" sz="3600" spc="-1" dirty="0" err="1">
                <a:solidFill>
                  <a:srgbClr val="000000"/>
                </a:solidFill>
                <a:latin typeface="Arial"/>
              </a:rPr>
              <a:t>egestas</a:t>
            </a:r>
            <a:r>
              <a:rPr lang="pt-BR" sz="3600" spc="-1" dirty="0">
                <a:solidFill>
                  <a:srgbClr val="000000"/>
                </a:solidFill>
                <a:latin typeface="Arial"/>
              </a:rPr>
              <a:t> </a:t>
            </a:r>
            <a:r>
              <a:rPr lang="pt-BR" sz="3600" spc="-1" dirty="0" err="1">
                <a:solidFill>
                  <a:srgbClr val="000000"/>
                </a:solidFill>
                <a:latin typeface="Arial"/>
              </a:rPr>
              <a:t>felis</a:t>
            </a:r>
            <a:r>
              <a:rPr lang="pt-BR" sz="3600" spc="-1" dirty="0">
                <a:solidFill>
                  <a:srgbClr val="000000"/>
                </a:solidFill>
                <a:latin typeface="Arial"/>
              </a:rPr>
              <a:t>, </a:t>
            </a:r>
            <a:r>
              <a:rPr lang="pt-BR" sz="3600" spc="-1" dirty="0" err="1">
                <a:solidFill>
                  <a:srgbClr val="000000"/>
                </a:solidFill>
                <a:latin typeface="Arial"/>
              </a:rPr>
              <a:t>eget</a:t>
            </a:r>
            <a:r>
              <a:rPr lang="pt-BR" sz="3600" spc="-1" dirty="0">
                <a:solidFill>
                  <a:srgbClr val="000000"/>
                </a:solidFill>
                <a:latin typeface="Arial"/>
              </a:rPr>
              <a:t> </a:t>
            </a:r>
            <a:r>
              <a:rPr lang="pt-BR" sz="3600" spc="-1" dirty="0" err="1">
                <a:solidFill>
                  <a:srgbClr val="000000"/>
                </a:solidFill>
                <a:latin typeface="Arial"/>
              </a:rPr>
              <a:t>rhoncus</a:t>
            </a:r>
            <a:r>
              <a:rPr lang="pt-BR" sz="3600" spc="-1" dirty="0">
                <a:solidFill>
                  <a:srgbClr val="000000"/>
                </a:solidFill>
                <a:latin typeface="Arial"/>
              </a:rPr>
              <a:t> </a:t>
            </a:r>
            <a:r>
              <a:rPr lang="pt-BR" sz="3600" spc="-1" dirty="0" err="1">
                <a:solidFill>
                  <a:srgbClr val="000000"/>
                </a:solidFill>
                <a:latin typeface="Arial"/>
              </a:rPr>
              <a:t>ligula</a:t>
            </a:r>
            <a:r>
              <a:rPr lang="pt-BR" sz="3600" spc="-1" dirty="0">
                <a:solidFill>
                  <a:srgbClr val="000000"/>
                </a:solidFill>
                <a:latin typeface="Arial"/>
              </a:rPr>
              <a:t>. </a:t>
            </a:r>
            <a:r>
              <a:rPr lang="pt-BR" sz="3600" spc="-1" dirty="0" err="1">
                <a:solidFill>
                  <a:srgbClr val="000000"/>
                </a:solidFill>
                <a:latin typeface="Arial"/>
              </a:rPr>
              <a:t>Aliquam</a:t>
            </a:r>
            <a:r>
              <a:rPr lang="pt-BR" sz="3600" spc="-1" dirty="0">
                <a:solidFill>
                  <a:srgbClr val="000000"/>
                </a:solidFill>
                <a:latin typeface="Arial"/>
              </a:rPr>
              <a:t> </a:t>
            </a:r>
            <a:r>
              <a:rPr lang="pt-BR" sz="3600" spc="-1" dirty="0" err="1">
                <a:solidFill>
                  <a:srgbClr val="000000"/>
                </a:solidFill>
                <a:latin typeface="Arial"/>
              </a:rPr>
              <a:t>dui</a:t>
            </a:r>
            <a:r>
              <a:rPr lang="pt-BR" sz="3600" spc="-1" dirty="0">
                <a:solidFill>
                  <a:srgbClr val="000000"/>
                </a:solidFill>
                <a:latin typeface="Arial"/>
              </a:rPr>
              <a:t> est, </a:t>
            </a:r>
            <a:r>
              <a:rPr lang="pt-BR" sz="3600" spc="-1" dirty="0" err="1">
                <a:solidFill>
                  <a:srgbClr val="000000"/>
                </a:solidFill>
                <a:latin typeface="Arial"/>
              </a:rPr>
              <a:t>commodo</a:t>
            </a:r>
            <a:r>
              <a:rPr lang="pt-BR" sz="3600" spc="-1" dirty="0">
                <a:solidFill>
                  <a:srgbClr val="000000"/>
                </a:solidFill>
                <a:latin typeface="Arial"/>
              </a:rPr>
              <a:t> et tempus ac, </a:t>
            </a:r>
            <a:r>
              <a:rPr lang="pt-BR" sz="3600" spc="-1" dirty="0" err="1">
                <a:solidFill>
                  <a:srgbClr val="000000"/>
                </a:solidFill>
                <a:latin typeface="Arial"/>
              </a:rPr>
              <a:t>malesuada</a:t>
            </a:r>
            <a:r>
              <a:rPr lang="pt-BR" sz="3600" spc="-1" dirty="0">
                <a:solidFill>
                  <a:srgbClr val="000000"/>
                </a:solidFill>
                <a:latin typeface="Arial"/>
              </a:rPr>
              <a:t> ac </a:t>
            </a:r>
            <a:r>
              <a:rPr lang="pt-BR" sz="3600" spc="-1" dirty="0" err="1">
                <a:solidFill>
                  <a:srgbClr val="000000"/>
                </a:solidFill>
                <a:latin typeface="Arial"/>
              </a:rPr>
              <a:t>elit</a:t>
            </a:r>
            <a:r>
              <a:rPr lang="pt-BR" sz="3600" spc="-1" dirty="0">
                <a:solidFill>
                  <a:srgbClr val="000000"/>
                </a:solidFill>
                <a:latin typeface="Arial"/>
              </a:rPr>
              <a:t>. </a:t>
            </a:r>
            <a:r>
              <a:rPr lang="pt-BR" sz="3600" spc="-1" dirty="0" err="1">
                <a:solidFill>
                  <a:srgbClr val="000000"/>
                </a:solidFill>
                <a:latin typeface="Arial"/>
              </a:rPr>
              <a:t>Vestibulum</a:t>
            </a:r>
            <a:r>
              <a:rPr lang="pt-BR" sz="3600" spc="-1" dirty="0">
                <a:solidFill>
                  <a:srgbClr val="000000"/>
                </a:solidFill>
                <a:latin typeface="Arial"/>
              </a:rPr>
              <a:t> </a:t>
            </a:r>
            <a:r>
              <a:rPr lang="pt-BR" sz="3600" spc="-1" dirty="0" err="1">
                <a:solidFill>
                  <a:srgbClr val="000000"/>
                </a:solidFill>
                <a:latin typeface="Arial"/>
              </a:rPr>
              <a:t>eget</a:t>
            </a:r>
            <a:r>
              <a:rPr lang="pt-BR" sz="3600" spc="-1" dirty="0">
                <a:solidFill>
                  <a:srgbClr val="000000"/>
                </a:solidFill>
                <a:latin typeface="Arial"/>
              </a:rPr>
              <a:t> </a:t>
            </a:r>
            <a:r>
              <a:rPr lang="pt-BR" sz="3600" spc="-1" dirty="0" err="1">
                <a:solidFill>
                  <a:srgbClr val="000000"/>
                </a:solidFill>
                <a:latin typeface="Arial"/>
              </a:rPr>
              <a:t>faucibus</a:t>
            </a:r>
            <a:r>
              <a:rPr lang="pt-BR" sz="3600" spc="-1" dirty="0">
                <a:solidFill>
                  <a:srgbClr val="000000"/>
                </a:solidFill>
                <a:latin typeface="Arial"/>
              </a:rPr>
              <a:t> </a:t>
            </a:r>
            <a:r>
              <a:rPr lang="pt-BR" sz="3600" spc="-1" dirty="0" err="1">
                <a:solidFill>
                  <a:srgbClr val="000000"/>
                </a:solidFill>
                <a:latin typeface="Arial"/>
              </a:rPr>
              <a:t>lorem</a:t>
            </a:r>
            <a:r>
              <a:rPr lang="pt-BR" sz="3600" spc="-1" dirty="0">
                <a:solidFill>
                  <a:srgbClr val="000000"/>
                </a:solidFill>
                <a:latin typeface="Arial"/>
              </a:rPr>
              <a:t>, </a:t>
            </a:r>
            <a:r>
              <a:rPr lang="pt-BR" sz="3600" spc="-1" dirty="0" err="1">
                <a:solidFill>
                  <a:srgbClr val="000000"/>
                </a:solidFill>
                <a:latin typeface="Arial"/>
              </a:rPr>
              <a:t>vel</a:t>
            </a:r>
            <a:r>
              <a:rPr lang="pt-BR" sz="3600" spc="-1" dirty="0">
                <a:solidFill>
                  <a:srgbClr val="000000"/>
                </a:solidFill>
                <a:latin typeface="Arial"/>
              </a:rPr>
              <a:t> </a:t>
            </a:r>
            <a:r>
              <a:rPr lang="pt-BR" sz="3600" spc="-1" dirty="0" err="1">
                <a:solidFill>
                  <a:srgbClr val="000000"/>
                </a:solidFill>
                <a:latin typeface="Arial"/>
              </a:rPr>
              <a:t>suscipit</a:t>
            </a:r>
            <a:r>
              <a:rPr lang="pt-BR" sz="3600" spc="-1" dirty="0">
                <a:solidFill>
                  <a:srgbClr val="000000"/>
                </a:solidFill>
                <a:latin typeface="Arial"/>
              </a:rPr>
              <a:t> </a:t>
            </a:r>
            <a:r>
              <a:rPr lang="pt-BR" sz="3600" spc="-1" dirty="0" err="1">
                <a:solidFill>
                  <a:srgbClr val="000000"/>
                </a:solidFill>
                <a:latin typeface="Arial"/>
              </a:rPr>
              <a:t>orci</a:t>
            </a:r>
            <a:r>
              <a:rPr lang="pt-BR" sz="3600" spc="-1" dirty="0">
                <a:solidFill>
                  <a:srgbClr val="000000"/>
                </a:solidFill>
                <a:latin typeface="Arial"/>
              </a:rPr>
              <a:t>. </a:t>
            </a:r>
            <a:endParaRPr lang="pt-BR" sz="3600" spc="-1" dirty="0">
              <a:latin typeface="Arial"/>
            </a:endParaRPr>
          </a:p>
          <a:p>
            <a:pPr algn="just">
              <a:lnSpc>
                <a:spcPct val="115000"/>
              </a:lnSpc>
              <a:spcBef>
                <a:spcPts val="709"/>
              </a:spcBef>
              <a:spcAft>
                <a:spcPts val="1701"/>
              </a:spcAft>
              <a:tabLst>
                <a:tab pos="0" algn="l"/>
              </a:tabLst>
            </a:pPr>
            <a:r>
              <a:rPr lang="pt-BR" sz="3600" spc="-1" dirty="0" err="1">
                <a:solidFill>
                  <a:srgbClr val="000000"/>
                </a:solidFill>
                <a:latin typeface="Arial"/>
              </a:rPr>
              <a:t>Fusce</a:t>
            </a:r>
            <a:r>
              <a:rPr lang="pt-BR" sz="3600" spc="-1" dirty="0">
                <a:solidFill>
                  <a:srgbClr val="000000"/>
                </a:solidFill>
                <a:latin typeface="Arial"/>
              </a:rPr>
              <a:t> gravida </a:t>
            </a:r>
            <a:r>
              <a:rPr lang="pt-BR" sz="3600" spc="-1" dirty="0" err="1">
                <a:solidFill>
                  <a:srgbClr val="000000"/>
                </a:solidFill>
                <a:latin typeface="Arial"/>
              </a:rPr>
              <a:t>pellentesque</a:t>
            </a:r>
            <a:r>
              <a:rPr lang="pt-BR" sz="3600" spc="-1" dirty="0">
                <a:solidFill>
                  <a:srgbClr val="000000"/>
                </a:solidFill>
                <a:latin typeface="Arial"/>
              </a:rPr>
              <a:t> </a:t>
            </a:r>
            <a:r>
              <a:rPr lang="pt-BR" sz="3600" spc="-1" dirty="0" err="1">
                <a:solidFill>
                  <a:srgbClr val="000000"/>
                </a:solidFill>
                <a:latin typeface="Arial"/>
              </a:rPr>
              <a:t>rutrum</a:t>
            </a:r>
            <a:r>
              <a:rPr lang="pt-BR" sz="3600" spc="-1" dirty="0">
                <a:solidFill>
                  <a:srgbClr val="000000"/>
                </a:solidFill>
                <a:latin typeface="Arial"/>
              </a:rPr>
              <a:t>. </a:t>
            </a:r>
            <a:r>
              <a:rPr lang="pt-BR" sz="3600" spc="-1" dirty="0" err="1">
                <a:solidFill>
                  <a:srgbClr val="000000"/>
                </a:solidFill>
                <a:latin typeface="Arial"/>
              </a:rPr>
              <a:t>Donec</a:t>
            </a:r>
            <a:r>
              <a:rPr lang="pt-BR" sz="3600" spc="-1" dirty="0">
                <a:solidFill>
                  <a:srgbClr val="000000"/>
                </a:solidFill>
                <a:latin typeface="Arial"/>
              </a:rPr>
              <a:t> </a:t>
            </a:r>
            <a:r>
              <a:rPr lang="pt-BR" sz="3600" spc="-1" dirty="0" err="1">
                <a:solidFill>
                  <a:srgbClr val="000000"/>
                </a:solidFill>
                <a:latin typeface="Arial"/>
              </a:rPr>
              <a:t>ornare</a:t>
            </a:r>
            <a:r>
              <a:rPr lang="pt-BR" sz="3600" spc="-1" dirty="0">
                <a:solidFill>
                  <a:srgbClr val="000000"/>
                </a:solidFill>
                <a:latin typeface="Arial"/>
              </a:rPr>
              <a:t> </a:t>
            </a:r>
            <a:r>
              <a:rPr lang="pt-BR" sz="3600" spc="-1" dirty="0" err="1">
                <a:solidFill>
                  <a:srgbClr val="000000"/>
                </a:solidFill>
                <a:latin typeface="Arial"/>
              </a:rPr>
              <a:t>sapien</a:t>
            </a:r>
            <a:r>
              <a:rPr lang="pt-BR" sz="3600" spc="-1" dirty="0">
                <a:solidFill>
                  <a:srgbClr val="000000"/>
                </a:solidFill>
                <a:latin typeface="Arial"/>
              </a:rPr>
              <a:t> </a:t>
            </a:r>
            <a:r>
              <a:rPr lang="pt-BR" sz="3600" spc="-1" dirty="0" err="1">
                <a:solidFill>
                  <a:srgbClr val="000000"/>
                </a:solidFill>
                <a:latin typeface="Arial"/>
              </a:rPr>
              <a:t>dolor</a:t>
            </a:r>
            <a:r>
              <a:rPr lang="pt-BR" sz="3600" spc="-1" dirty="0">
                <a:solidFill>
                  <a:srgbClr val="000000"/>
                </a:solidFill>
                <a:latin typeface="Arial"/>
              </a:rPr>
              <a:t>, ut </a:t>
            </a:r>
            <a:r>
              <a:rPr lang="pt-BR" sz="3600" spc="-1" dirty="0" err="1">
                <a:solidFill>
                  <a:srgbClr val="000000"/>
                </a:solidFill>
                <a:latin typeface="Arial"/>
              </a:rPr>
              <a:t>viverra</a:t>
            </a:r>
            <a:r>
              <a:rPr lang="pt-BR" sz="3600" spc="-1" dirty="0">
                <a:solidFill>
                  <a:srgbClr val="000000"/>
                </a:solidFill>
                <a:latin typeface="Arial"/>
              </a:rPr>
              <a:t> </a:t>
            </a:r>
            <a:r>
              <a:rPr lang="pt-BR" sz="3600" spc="-1" dirty="0" err="1">
                <a:solidFill>
                  <a:srgbClr val="000000"/>
                </a:solidFill>
                <a:latin typeface="Arial"/>
              </a:rPr>
              <a:t>ligula</a:t>
            </a:r>
            <a:r>
              <a:rPr lang="pt-BR" sz="3600" spc="-1" dirty="0">
                <a:solidFill>
                  <a:srgbClr val="000000"/>
                </a:solidFill>
                <a:latin typeface="Arial"/>
              </a:rPr>
              <a:t> </a:t>
            </a:r>
            <a:r>
              <a:rPr lang="pt-BR" sz="3600" spc="-1" dirty="0" err="1">
                <a:solidFill>
                  <a:srgbClr val="000000"/>
                </a:solidFill>
                <a:latin typeface="Arial"/>
              </a:rPr>
              <a:t>malesuada</a:t>
            </a:r>
            <a:r>
              <a:rPr lang="pt-BR" sz="3600" spc="-1" dirty="0">
                <a:solidFill>
                  <a:srgbClr val="000000"/>
                </a:solidFill>
                <a:latin typeface="Arial"/>
              </a:rPr>
              <a:t> eu. </a:t>
            </a:r>
            <a:r>
              <a:rPr lang="pt-BR" sz="3600" spc="-1" dirty="0" err="1">
                <a:solidFill>
                  <a:srgbClr val="000000"/>
                </a:solidFill>
                <a:latin typeface="Arial"/>
              </a:rPr>
              <a:t>Sed</a:t>
            </a:r>
            <a:r>
              <a:rPr lang="pt-BR" sz="3600" spc="-1" dirty="0">
                <a:solidFill>
                  <a:srgbClr val="000000"/>
                </a:solidFill>
                <a:latin typeface="Arial"/>
              </a:rPr>
              <a:t> tempus </a:t>
            </a:r>
            <a:r>
              <a:rPr lang="pt-BR" sz="3600" spc="-1" dirty="0" err="1">
                <a:solidFill>
                  <a:srgbClr val="000000"/>
                </a:solidFill>
                <a:latin typeface="Arial"/>
              </a:rPr>
              <a:t>nulla</a:t>
            </a:r>
            <a:r>
              <a:rPr lang="pt-BR" sz="3600" spc="-1" dirty="0">
                <a:solidFill>
                  <a:srgbClr val="000000"/>
                </a:solidFill>
                <a:latin typeface="Arial"/>
              </a:rPr>
              <a:t> id </a:t>
            </a:r>
            <a:r>
              <a:rPr lang="pt-BR" sz="3600" spc="-1" dirty="0" err="1">
                <a:solidFill>
                  <a:srgbClr val="000000"/>
                </a:solidFill>
                <a:latin typeface="Arial"/>
              </a:rPr>
              <a:t>ultricies</a:t>
            </a:r>
            <a:r>
              <a:rPr lang="pt-BR" sz="3600" spc="-1" dirty="0">
                <a:solidFill>
                  <a:srgbClr val="000000"/>
                </a:solidFill>
                <a:latin typeface="Arial"/>
              </a:rPr>
              <a:t> </a:t>
            </a:r>
            <a:r>
              <a:rPr lang="pt-BR" sz="3600" spc="-1" dirty="0" err="1">
                <a:solidFill>
                  <a:srgbClr val="000000"/>
                </a:solidFill>
                <a:latin typeface="Arial"/>
              </a:rPr>
              <a:t>faucibus</a:t>
            </a:r>
            <a:r>
              <a:rPr lang="pt-BR" sz="3600" spc="-1" dirty="0">
                <a:solidFill>
                  <a:srgbClr val="000000"/>
                </a:solidFill>
                <a:latin typeface="Arial"/>
              </a:rPr>
              <a:t>. </a:t>
            </a:r>
            <a:r>
              <a:rPr lang="pt-BR" sz="3600" spc="-1" dirty="0" err="1">
                <a:solidFill>
                  <a:srgbClr val="000000"/>
                </a:solidFill>
                <a:latin typeface="Arial"/>
              </a:rPr>
              <a:t>Nulla</a:t>
            </a:r>
            <a:r>
              <a:rPr lang="pt-BR" sz="3600" spc="-1" dirty="0">
                <a:solidFill>
                  <a:srgbClr val="000000"/>
                </a:solidFill>
                <a:latin typeface="Arial"/>
              </a:rPr>
              <a:t> </a:t>
            </a:r>
            <a:r>
              <a:rPr lang="pt-BR" sz="3600" spc="-1" dirty="0" err="1">
                <a:solidFill>
                  <a:srgbClr val="000000"/>
                </a:solidFill>
                <a:latin typeface="Arial"/>
              </a:rPr>
              <a:t>iaculis</a:t>
            </a:r>
            <a:r>
              <a:rPr lang="pt-BR" sz="3600" spc="-1" dirty="0">
                <a:solidFill>
                  <a:srgbClr val="000000"/>
                </a:solidFill>
                <a:latin typeface="Arial"/>
              </a:rPr>
              <a:t> eu </a:t>
            </a:r>
            <a:r>
              <a:rPr lang="pt-BR" sz="3600" spc="-1" dirty="0" err="1">
                <a:solidFill>
                  <a:srgbClr val="000000"/>
                </a:solidFill>
                <a:latin typeface="Arial"/>
              </a:rPr>
              <a:t>tortor</a:t>
            </a:r>
            <a:r>
              <a:rPr lang="pt-BR" sz="3600" spc="-1" dirty="0">
                <a:solidFill>
                  <a:srgbClr val="000000"/>
                </a:solidFill>
                <a:latin typeface="Arial"/>
              </a:rPr>
              <a:t> </a:t>
            </a:r>
            <a:r>
              <a:rPr lang="pt-BR" sz="3600" spc="-1" dirty="0" err="1">
                <a:solidFill>
                  <a:srgbClr val="000000"/>
                </a:solidFill>
                <a:latin typeface="Arial"/>
              </a:rPr>
              <a:t>nec</a:t>
            </a:r>
            <a:r>
              <a:rPr lang="pt-BR" sz="3600" spc="-1" dirty="0">
                <a:solidFill>
                  <a:srgbClr val="000000"/>
                </a:solidFill>
                <a:latin typeface="Arial"/>
              </a:rPr>
              <a:t> </a:t>
            </a:r>
            <a:r>
              <a:rPr lang="pt-BR" sz="3600" spc="-1" dirty="0" err="1">
                <a:solidFill>
                  <a:srgbClr val="000000"/>
                </a:solidFill>
                <a:latin typeface="Arial"/>
              </a:rPr>
              <a:t>vulputate</a:t>
            </a:r>
            <a:r>
              <a:rPr lang="pt-BR" sz="3600" spc="-1" dirty="0">
                <a:solidFill>
                  <a:srgbClr val="000000"/>
                </a:solidFill>
                <a:latin typeface="Arial"/>
              </a:rPr>
              <a:t>. </a:t>
            </a:r>
            <a:r>
              <a:rPr lang="pt-BR" sz="3600" spc="-1" dirty="0" err="1">
                <a:solidFill>
                  <a:srgbClr val="000000"/>
                </a:solidFill>
                <a:latin typeface="Arial"/>
              </a:rPr>
              <a:t>Fusce</a:t>
            </a:r>
            <a:r>
              <a:rPr lang="pt-BR" sz="3600" spc="-1" dirty="0">
                <a:solidFill>
                  <a:srgbClr val="000000"/>
                </a:solidFill>
                <a:latin typeface="Arial"/>
              </a:rPr>
              <a:t> a mi </a:t>
            </a:r>
            <a:r>
              <a:rPr lang="pt-BR" sz="3600" spc="-1" dirty="0" err="1">
                <a:solidFill>
                  <a:srgbClr val="000000"/>
                </a:solidFill>
                <a:latin typeface="Arial"/>
              </a:rPr>
              <a:t>purus</a:t>
            </a:r>
            <a:r>
              <a:rPr lang="pt-BR" sz="3600" spc="-1" dirty="0">
                <a:solidFill>
                  <a:srgbClr val="000000"/>
                </a:solidFill>
                <a:latin typeface="Arial"/>
              </a:rPr>
              <a:t>. </a:t>
            </a:r>
            <a:r>
              <a:rPr lang="pt-BR" sz="3600" spc="-1" dirty="0" err="1">
                <a:solidFill>
                  <a:srgbClr val="000000"/>
                </a:solidFill>
                <a:latin typeface="Arial"/>
              </a:rPr>
              <a:t>Donec</a:t>
            </a:r>
            <a:r>
              <a:rPr lang="pt-BR" sz="3600" spc="-1" dirty="0">
                <a:solidFill>
                  <a:srgbClr val="000000"/>
                </a:solidFill>
                <a:latin typeface="Arial"/>
              </a:rPr>
              <a:t> et </a:t>
            </a:r>
            <a:r>
              <a:rPr lang="pt-BR" sz="3600" spc="-1" dirty="0" err="1">
                <a:solidFill>
                  <a:srgbClr val="000000"/>
                </a:solidFill>
                <a:latin typeface="Arial"/>
              </a:rPr>
              <a:t>porttitor</a:t>
            </a:r>
            <a:r>
              <a:rPr lang="pt-BR" sz="3600" spc="-1" dirty="0">
                <a:solidFill>
                  <a:srgbClr val="000000"/>
                </a:solidFill>
                <a:latin typeface="Arial"/>
              </a:rPr>
              <a:t> justo. </a:t>
            </a:r>
            <a:r>
              <a:rPr lang="pt-BR" sz="3600" spc="-1" dirty="0" err="1">
                <a:solidFill>
                  <a:srgbClr val="000000"/>
                </a:solidFill>
                <a:latin typeface="Arial"/>
              </a:rPr>
              <a:t>Integer</a:t>
            </a:r>
            <a:r>
              <a:rPr lang="pt-BR" sz="3600" spc="-1" dirty="0">
                <a:solidFill>
                  <a:srgbClr val="000000"/>
                </a:solidFill>
                <a:latin typeface="Arial"/>
              </a:rPr>
              <a:t> </a:t>
            </a:r>
            <a:r>
              <a:rPr lang="pt-BR" sz="3600" spc="-1" dirty="0" err="1">
                <a:solidFill>
                  <a:srgbClr val="000000"/>
                </a:solidFill>
                <a:latin typeface="Arial"/>
              </a:rPr>
              <a:t>at</a:t>
            </a:r>
            <a:r>
              <a:rPr lang="pt-BR" sz="3600" spc="-1" dirty="0">
                <a:solidFill>
                  <a:srgbClr val="000000"/>
                </a:solidFill>
                <a:latin typeface="Arial"/>
              </a:rPr>
              <a:t> </a:t>
            </a:r>
            <a:r>
              <a:rPr lang="pt-BR" sz="3600" spc="-1" dirty="0" err="1">
                <a:solidFill>
                  <a:srgbClr val="000000"/>
                </a:solidFill>
                <a:latin typeface="Arial"/>
              </a:rPr>
              <a:t>lacus</a:t>
            </a:r>
            <a:r>
              <a:rPr lang="pt-BR" sz="3600" spc="-1" dirty="0">
                <a:solidFill>
                  <a:srgbClr val="000000"/>
                </a:solidFill>
                <a:latin typeface="Arial"/>
              </a:rPr>
              <a:t> et </a:t>
            </a:r>
            <a:r>
              <a:rPr lang="pt-BR" sz="3600" spc="-1" dirty="0" err="1">
                <a:solidFill>
                  <a:srgbClr val="000000"/>
                </a:solidFill>
                <a:latin typeface="Arial"/>
              </a:rPr>
              <a:t>quam</a:t>
            </a:r>
            <a:r>
              <a:rPr lang="pt-BR" sz="3600" spc="-1" dirty="0">
                <a:solidFill>
                  <a:srgbClr val="000000"/>
                </a:solidFill>
                <a:latin typeface="Arial"/>
              </a:rPr>
              <a:t> </a:t>
            </a:r>
            <a:r>
              <a:rPr lang="pt-BR" sz="3600" spc="-1" dirty="0" err="1">
                <a:solidFill>
                  <a:srgbClr val="000000"/>
                </a:solidFill>
                <a:latin typeface="Arial"/>
              </a:rPr>
              <a:t>lacinia</a:t>
            </a:r>
            <a:r>
              <a:rPr lang="pt-BR" sz="3600" spc="-1" dirty="0">
                <a:solidFill>
                  <a:srgbClr val="000000"/>
                </a:solidFill>
                <a:latin typeface="Arial"/>
              </a:rPr>
              <a:t> </a:t>
            </a:r>
            <a:r>
              <a:rPr lang="pt-BR" sz="3600" spc="-1" dirty="0" err="1">
                <a:solidFill>
                  <a:srgbClr val="000000"/>
                </a:solidFill>
                <a:latin typeface="Arial"/>
              </a:rPr>
              <a:t>imperdiet</a:t>
            </a:r>
            <a:r>
              <a:rPr lang="pt-BR" sz="3600" spc="-1" dirty="0">
                <a:solidFill>
                  <a:srgbClr val="000000"/>
                </a:solidFill>
                <a:latin typeface="Arial"/>
              </a:rPr>
              <a:t> </a:t>
            </a:r>
            <a:r>
              <a:rPr lang="pt-BR" sz="3600" spc="-1" dirty="0" err="1">
                <a:solidFill>
                  <a:srgbClr val="000000"/>
                </a:solidFill>
                <a:latin typeface="Arial"/>
              </a:rPr>
              <a:t>nec</a:t>
            </a:r>
            <a:r>
              <a:rPr lang="pt-BR" sz="3600" spc="-1" dirty="0">
                <a:solidFill>
                  <a:srgbClr val="000000"/>
                </a:solidFill>
                <a:latin typeface="Arial"/>
              </a:rPr>
              <a:t> quis libero. </a:t>
            </a:r>
            <a:r>
              <a:rPr lang="pt-BR" sz="3600" spc="-1" dirty="0" err="1">
                <a:solidFill>
                  <a:srgbClr val="000000"/>
                </a:solidFill>
                <a:latin typeface="Arial"/>
              </a:rPr>
              <a:t>Vivamus</a:t>
            </a:r>
            <a:r>
              <a:rPr lang="pt-BR" sz="3600" spc="-1" dirty="0">
                <a:solidFill>
                  <a:srgbClr val="000000"/>
                </a:solidFill>
                <a:latin typeface="Arial"/>
              </a:rPr>
              <a:t> </a:t>
            </a:r>
            <a:r>
              <a:rPr lang="pt-BR" sz="3600" spc="-1" dirty="0" err="1">
                <a:solidFill>
                  <a:srgbClr val="000000"/>
                </a:solidFill>
                <a:latin typeface="Arial"/>
              </a:rPr>
              <a:t>lobortis</a:t>
            </a:r>
            <a:r>
              <a:rPr lang="pt-BR" sz="3600" spc="-1" dirty="0">
                <a:solidFill>
                  <a:srgbClr val="000000"/>
                </a:solidFill>
                <a:latin typeface="Arial"/>
              </a:rPr>
              <a:t> </a:t>
            </a:r>
            <a:r>
              <a:rPr lang="pt-BR" sz="3600" spc="-1" dirty="0" err="1">
                <a:solidFill>
                  <a:srgbClr val="000000"/>
                </a:solidFill>
                <a:latin typeface="Arial"/>
              </a:rPr>
              <a:t>hendrerit</a:t>
            </a:r>
            <a:r>
              <a:rPr lang="pt-BR" sz="3600" spc="-1" dirty="0">
                <a:solidFill>
                  <a:srgbClr val="000000"/>
                </a:solidFill>
                <a:latin typeface="Arial"/>
              </a:rPr>
              <a:t> </a:t>
            </a:r>
            <a:r>
              <a:rPr lang="pt-BR" sz="3600" spc="-1" dirty="0" err="1">
                <a:solidFill>
                  <a:srgbClr val="000000"/>
                </a:solidFill>
                <a:latin typeface="Arial"/>
              </a:rPr>
              <a:t>aliquam</a:t>
            </a:r>
            <a:r>
              <a:rPr lang="pt-BR" sz="3600" spc="-1" dirty="0">
                <a:solidFill>
                  <a:srgbClr val="000000"/>
                </a:solidFill>
                <a:latin typeface="Arial"/>
              </a:rPr>
              <a:t>. </a:t>
            </a:r>
            <a:r>
              <a:rPr lang="pt-BR" sz="3600" spc="-1" dirty="0" err="1">
                <a:solidFill>
                  <a:srgbClr val="000000"/>
                </a:solidFill>
                <a:latin typeface="Arial"/>
              </a:rPr>
              <a:t>Suspendisse</a:t>
            </a:r>
            <a:r>
              <a:rPr lang="pt-BR" sz="3600" spc="-1" dirty="0">
                <a:solidFill>
                  <a:srgbClr val="000000"/>
                </a:solidFill>
                <a:latin typeface="Arial"/>
              </a:rPr>
              <a:t> </a:t>
            </a:r>
            <a:r>
              <a:rPr lang="pt-BR" sz="3600" spc="-1" dirty="0" err="1">
                <a:solidFill>
                  <a:srgbClr val="000000"/>
                </a:solidFill>
                <a:latin typeface="Arial"/>
              </a:rPr>
              <a:t>sollicitudin</a:t>
            </a:r>
            <a:r>
              <a:rPr lang="pt-BR" sz="3600" spc="-1" dirty="0">
                <a:solidFill>
                  <a:srgbClr val="000000"/>
                </a:solidFill>
                <a:latin typeface="Arial"/>
              </a:rPr>
              <a:t> </a:t>
            </a:r>
            <a:r>
              <a:rPr lang="pt-BR" sz="3600" spc="-1" dirty="0" err="1">
                <a:solidFill>
                  <a:srgbClr val="000000"/>
                </a:solidFill>
                <a:latin typeface="Arial"/>
              </a:rPr>
              <a:t>purus</a:t>
            </a:r>
            <a:r>
              <a:rPr lang="pt-BR" sz="3600" spc="-1" dirty="0">
                <a:solidFill>
                  <a:srgbClr val="000000"/>
                </a:solidFill>
                <a:latin typeface="Arial"/>
              </a:rPr>
              <a:t> </a:t>
            </a:r>
            <a:r>
              <a:rPr lang="pt-BR" sz="3600" spc="-1" dirty="0" err="1">
                <a:solidFill>
                  <a:srgbClr val="000000"/>
                </a:solidFill>
                <a:latin typeface="Arial"/>
              </a:rPr>
              <a:t>ex</a:t>
            </a:r>
            <a:r>
              <a:rPr lang="pt-BR" sz="3600" spc="-1" dirty="0">
                <a:solidFill>
                  <a:srgbClr val="000000"/>
                </a:solidFill>
                <a:latin typeface="Arial"/>
              </a:rPr>
              <a:t>, ac </a:t>
            </a:r>
            <a:r>
              <a:rPr lang="pt-BR" sz="3600" spc="-1" dirty="0" err="1">
                <a:solidFill>
                  <a:srgbClr val="000000"/>
                </a:solidFill>
                <a:latin typeface="Arial"/>
              </a:rPr>
              <a:t>placerat</a:t>
            </a:r>
            <a:r>
              <a:rPr lang="pt-BR" sz="3600" spc="-1" dirty="0">
                <a:solidFill>
                  <a:srgbClr val="000000"/>
                </a:solidFill>
                <a:latin typeface="Arial"/>
              </a:rPr>
              <a:t> </a:t>
            </a:r>
            <a:r>
              <a:rPr lang="pt-BR" sz="3600" spc="-1" dirty="0" err="1">
                <a:solidFill>
                  <a:srgbClr val="000000"/>
                </a:solidFill>
                <a:latin typeface="Arial"/>
              </a:rPr>
              <a:t>diam</a:t>
            </a:r>
            <a:r>
              <a:rPr lang="pt-BR" sz="3600" spc="-1" dirty="0">
                <a:solidFill>
                  <a:srgbClr val="000000"/>
                </a:solidFill>
                <a:latin typeface="Arial"/>
              </a:rPr>
              <a:t> </a:t>
            </a:r>
            <a:r>
              <a:rPr lang="pt-BR" sz="3600" spc="-1" dirty="0" err="1">
                <a:solidFill>
                  <a:srgbClr val="000000"/>
                </a:solidFill>
                <a:latin typeface="Arial"/>
              </a:rPr>
              <a:t>sodales</a:t>
            </a:r>
            <a:r>
              <a:rPr lang="pt-BR" sz="3600" spc="-1" dirty="0">
                <a:solidFill>
                  <a:srgbClr val="000000"/>
                </a:solidFill>
                <a:latin typeface="Arial"/>
              </a:rPr>
              <a:t> et. </a:t>
            </a:r>
            <a:r>
              <a:rPr lang="pt-BR" sz="3600" spc="-1" dirty="0" err="1">
                <a:solidFill>
                  <a:srgbClr val="000000"/>
                </a:solidFill>
                <a:latin typeface="Arial"/>
              </a:rPr>
              <a:t>Nulla</a:t>
            </a:r>
            <a:r>
              <a:rPr lang="pt-BR" sz="3600" spc="-1" dirty="0">
                <a:solidFill>
                  <a:srgbClr val="000000"/>
                </a:solidFill>
                <a:latin typeface="Arial"/>
              </a:rPr>
              <a:t> </a:t>
            </a:r>
            <a:r>
              <a:rPr lang="pt-BR" sz="3600" spc="-1" dirty="0" err="1">
                <a:solidFill>
                  <a:srgbClr val="000000"/>
                </a:solidFill>
                <a:latin typeface="Arial"/>
              </a:rPr>
              <a:t>scelerisque</a:t>
            </a:r>
            <a:r>
              <a:rPr lang="pt-BR" sz="3600" spc="-1" dirty="0">
                <a:solidFill>
                  <a:srgbClr val="000000"/>
                </a:solidFill>
                <a:latin typeface="Arial"/>
              </a:rPr>
              <a:t> </a:t>
            </a:r>
            <a:r>
              <a:rPr lang="pt-BR" sz="3600" spc="-1" dirty="0" err="1">
                <a:solidFill>
                  <a:srgbClr val="000000"/>
                </a:solidFill>
                <a:latin typeface="Arial"/>
              </a:rPr>
              <a:t>nulla</a:t>
            </a:r>
            <a:r>
              <a:rPr lang="pt-BR" sz="3600" spc="-1" dirty="0">
                <a:solidFill>
                  <a:srgbClr val="000000"/>
                </a:solidFill>
                <a:latin typeface="Arial"/>
              </a:rPr>
              <a:t> </a:t>
            </a:r>
            <a:r>
              <a:rPr lang="pt-BR" sz="3600" spc="-1" dirty="0" err="1">
                <a:solidFill>
                  <a:srgbClr val="000000"/>
                </a:solidFill>
                <a:latin typeface="Arial"/>
              </a:rPr>
              <a:t>rhoncus</a:t>
            </a:r>
            <a:r>
              <a:rPr lang="pt-BR" sz="3600" spc="-1" dirty="0">
                <a:solidFill>
                  <a:srgbClr val="000000"/>
                </a:solidFill>
                <a:latin typeface="Arial"/>
              </a:rPr>
              <a:t> </a:t>
            </a:r>
            <a:r>
              <a:rPr lang="pt-BR" sz="3600" spc="-1" dirty="0" err="1">
                <a:solidFill>
                  <a:srgbClr val="000000"/>
                </a:solidFill>
                <a:latin typeface="Arial"/>
              </a:rPr>
              <a:t>facilisis</a:t>
            </a:r>
            <a:r>
              <a:rPr lang="pt-BR" sz="3600" spc="-1" dirty="0">
                <a:solidFill>
                  <a:srgbClr val="000000"/>
                </a:solidFill>
                <a:latin typeface="Arial"/>
              </a:rPr>
              <a:t> </a:t>
            </a:r>
            <a:r>
              <a:rPr lang="pt-BR" sz="3600" spc="-1" dirty="0" err="1">
                <a:solidFill>
                  <a:srgbClr val="000000"/>
                </a:solidFill>
                <a:latin typeface="Arial"/>
              </a:rPr>
              <a:t>elementum</a:t>
            </a:r>
            <a:r>
              <a:rPr lang="pt-BR" sz="3600" spc="-1" dirty="0">
                <a:solidFill>
                  <a:srgbClr val="000000"/>
                </a:solidFill>
                <a:latin typeface="Arial"/>
              </a:rPr>
              <a:t>. </a:t>
            </a:r>
            <a:r>
              <a:rPr lang="pt-BR" sz="3600" spc="-1" dirty="0" err="1">
                <a:solidFill>
                  <a:srgbClr val="000000"/>
                </a:solidFill>
                <a:latin typeface="Arial"/>
              </a:rPr>
              <a:t>Praesent</a:t>
            </a:r>
            <a:endParaRPr lang="pt-BR" sz="3600" spc="-1" dirty="0">
              <a:latin typeface="Arial"/>
            </a:endParaRPr>
          </a:p>
        </p:txBody>
      </p:sp>
      <p:sp>
        <p:nvSpPr>
          <p:cNvPr id="58" name="CustomShape 12">
            <a:extLst>
              <a:ext uri="{FF2B5EF4-FFF2-40B4-BE49-F238E27FC236}">
                <a16:creationId xmlns:a16="http://schemas.microsoft.com/office/drawing/2014/main" id="{567F7FA9-FB22-662D-08F5-BF6E99458C8E}"/>
              </a:ext>
            </a:extLst>
          </p:cNvPr>
          <p:cNvSpPr/>
          <p:nvPr/>
        </p:nvSpPr>
        <p:spPr>
          <a:xfrm>
            <a:off x="16812000" y="36576003"/>
            <a:ext cx="14559480" cy="3033000"/>
          </a:xfrm>
          <a:prstGeom prst="rect">
            <a:avLst/>
          </a:prstGeom>
          <a:noFill/>
          <a:ln>
            <a:noFill/>
          </a:ln>
        </p:spPr>
        <p:style>
          <a:lnRef idx="0">
            <a:scrgbClr r="0" g="0" b="0"/>
          </a:lnRef>
          <a:fillRef idx="0">
            <a:scrgbClr r="0" g="0" b="0"/>
          </a:fillRef>
          <a:effectRef idx="0">
            <a:scrgbClr r="0" g="0" b="0"/>
          </a:effectRef>
          <a:fontRef idx="minor"/>
        </p:style>
        <p:txBody>
          <a:bodyPr lIns="90000" tIns="44999" rIns="90000" bIns="44999">
            <a:noAutofit/>
          </a:bodyPr>
          <a:lstStyle/>
          <a:p>
            <a:pPr algn="just">
              <a:lnSpc>
                <a:spcPct val="115000"/>
              </a:lnSpc>
              <a:spcBef>
                <a:spcPts val="709"/>
              </a:spcBef>
              <a:spcAft>
                <a:spcPts val="1701"/>
              </a:spcAft>
              <a:tabLst>
                <a:tab pos="0" algn="l"/>
              </a:tabLst>
            </a:pPr>
            <a:r>
              <a:rPr lang="pt-BR" sz="3600" spc="-1" dirty="0" err="1">
                <a:solidFill>
                  <a:srgbClr val="000000"/>
                </a:solidFill>
                <a:latin typeface="Arial"/>
                <a:ea typeface="Microsoft YaHei"/>
              </a:rPr>
              <a:t>Fusce</a:t>
            </a:r>
            <a:r>
              <a:rPr lang="pt-BR" sz="3600" spc="-1" dirty="0">
                <a:solidFill>
                  <a:srgbClr val="000000"/>
                </a:solidFill>
                <a:latin typeface="Arial"/>
                <a:ea typeface="Microsoft YaHei"/>
              </a:rPr>
              <a:t> gravida </a:t>
            </a:r>
            <a:r>
              <a:rPr lang="pt-BR" sz="3600" spc="-1" dirty="0" err="1">
                <a:solidFill>
                  <a:srgbClr val="000000"/>
                </a:solidFill>
                <a:latin typeface="Arial"/>
                <a:ea typeface="Microsoft YaHei"/>
              </a:rPr>
              <a:t>pellentesque</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rutrum</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Donec</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ornare</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sapien</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dolor</a:t>
            </a:r>
            <a:r>
              <a:rPr lang="pt-BR" sz="3600" spc="-1" dirty="0">
                <a:solidFill>
                  <a:srgbClr val="000000"/>
                </a:solidFill>
                <a:latin typeface="Arial"/>
                <a:ea typeface="Microsoft YaHei"/>
              </a:rPr>
              <a:t>, ut </a:t>
            </a:r>
            <a:r>
              <a:rPr lang="pt-BR" sz="3600" spc="-1" dirty="0" err="1">
                <a:solidFill>
                  <a:srgbClr val="000000"/>
                </a:solidFill>
                <a:latin typeface="Arial"/>
                <a:ea typeface="Microsoft YaHei"/>
              </a:rPr>
              <a:t>viverra</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ligula</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malesuada</a:t>
            </a:r>
            <a:r>
              <a:rPr lang="pt-BR" sz="3600" spc="-1" dirty="0">
                <a:solidFill>
                  <a:srgbClr val="000000"/>
                </a:solidFill>
                <a:latin typeface="Arial"/>
                <a:ea typeface="Microsoft YaHei"/>
              </a:rPr>
              <a:t> eu. </a:t>
            </a:r>
            <a:r>
              <a:rPr lang="pt-BR" sz="3600" spc="-1" dirty="0" err="1">
                <a:solidFill>
                  <a:srgbClr val="000000"/>
                </a:solidFill>
                <a:latin typeface="Arial"/>
                <a:ea typeface="Microsoft YaHei"/>
              </a:rPr>
              <a:t>Sed</a:t>
            </a:r>
            <a:r>
              <a:rPr lang="pt-BR" sz="3600" spc="-1" dirty="0">
                <a:solidFill>
                  <a:srgbClr val="000000"/>
                </a:solidFill>
                <a:latin typeface="Arial"/>
                <a:ea typeface="Microsoft YaHei"/>
              </a:rPr>
              <a:t> tempus </a:t>
            </a:r>
            <a:r>
              <a:rPr lang="pt-BR" sz="3600" spc="-1" dirty="0" err="1">
                <a:solidFill>
                  <a:srgbClr val="000000"/>
                </a:solidFill>
                <a:latin typeface="Arial"/>
                <a:ea typeface="Microsoft YaHei"/>
              </a:rPr>
              <a:t>nulla</a:t>
            </a:r>
            <a:r>
              <a:rPr lang="pt-BR" sz="3600" spc="-1" dirty="0">
                <a:solidFill>
                  <a:srgbClr val="000000"/>
                </a:solidFill>
                <a:latin typeface="Arial"/>
                <a:ea typeface="Microsoft YaHei"/>
              </a:rPr>
              <a:t> id </a:t>
            </a:r>
            <a:r>
              <a:rPr lang="pt-BR" sz="3600" spc="-1" dirty="0" err="1">
                <a:solidFill>
                  <a:srgbClr val="000000"/>
                </a:solidFill>
                <a:latin typeface="Arial"/>
                <a:ea typeface="Microsoft YaHei"/>
              </a:rPr>
              <a:t>ultricies</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faucibus</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Nulla</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iaculis</a:t>
            </a:r>
            <a:r>
              <a:rPr lang="pt-BR" sz="3600" spc="-1" dirty="0">
                <a:solidFill>
                  <a:srgbClr val="000000"/>
                </a:solidFill>
                <a:latin typeface="Arial"/>
                <a:ea typeface="Microsoft YaHei"/>
              </a:rPr>
              <a:t> eu </a:t>
            </a:r>
            <a:r>
              <a:rPr lang="pt-BR" sz="3600" spc="-1" dirty="0" err="1">
                <a:solidFill>
                  <a:srgbClr val="000000"/>
                </a:solidFill>
                <a:latin typeface="Arial"/>
                <a:ea typeface="Microsoft YaHei"/>
              </a:rPr>
              <a:t>tortor</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nec</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vulputate</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Fusce</a:t>
            </a:r>
            <a:r>
              <a:rPr lang="pt-BR" sz="3600" spc="-1" dirty="0">
                <a:solidFill>
                  <a:srgbClr val="000000"/>
                </a:solidFill>
                <a:latin typeface="Arial"/>
                <a:ea typeface="Microsoft YaHei"/>
              </a:rPr>
              <a:t> a mi </a:t>
            </a:r>
            <a:r>
              <a:rPr lang="pt-BR" sz="3600" spc="-1" dirty="0" err="1">
                <a:solidFill>
                  <a:srgbClr val="000000"/>
                </a:solidFill>
                <a:latin typeface="Arial"/>
                <a:ea typeface="Microsoft YaHei"/>
              </a:rPr>
              <a:t>purus</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Donec</a:t>
            </a:r>
            <a:r>
              <a:rPr lang="pt-BR" sz="3600" spc="-1" dirty="0">
                <a:solidFill>
                  <a:srgbClr val="000000"/>
                </a:solidFill>
                <a:latin typeface="Arial"/>
                <a:ea typeface="Microsoft YaHei"/>
              </a:rPr>
              <a:t> et </a:t>
            </a:r>
            <a:r>
              <a:rPr lang="pt-BR" sz="3600" spc="-1" dirty="0" err="1">
                <a:solidFill>
                  <a:srgbClr val="000000"/>
                </a:solidFill>
                <a:latin typeface="Arial"/>
                <a:ea typeface="Microsoft YaHei"/>
              </a:rPr>
              <a:t>porttitor</a:t>
            </a:r>
            <a:r>
              <a:rPr lang="pt-BR" sz="3600" spc="-1" dirty="0">
                <a:solidFill>
                  <a:srgbClr val="000000"/>
                </a:solidFill>
                <a:latin typeface="Arial"/>
                <a:ea typeface="Microsoft YaHei"/>
              </a:rPr>
              <a:t> justo. </a:t>
            </a:r>
            <a:r>
              <a:rPr lang="pt-BR" sz="3600" spc="-1" dirty="0" err="1">
                <a:solidFill>
                  <a:srgbClr val="000000"/>
                </a:solidFill>
                <a:latin typeface="Arial"/>
                <a:ea typeface="Microsoft YaHei"/>
              </a:rPr>
              <a:t>Integer</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at</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lacus</a:t>
            </a:r>
            <a:r>
              <a:rPr lang="pt-BR" sz="3600" spc="-1" dirty="0">
                <a:solidFill>
                  <a:srgbClr val="000000"/>
                </a:solidFill>
                <a:latin typeface="Arial"/>
                <a:ea typeface="Microsoft YaHei"/>
              </a:rPr>
              <a:t> et </a:t>
            </a:r>
            <a:r>
              <a:rPr lang="pt-BR" sz="3600" spc="-1" dirty="0" err="1">
                <a:solidFill>
                  <a:srgbClr val="000000"/>
                </a:solidFill>
                <a:latin typeface="Arial"/>
                <a:ea typeface="Microsoft YaHei"/>
              </a:rPr>
              <a:t>quam</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lacinia</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imperdiet</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nec</a:t>
            </a:r>
            <a:r>
              <a:rPr lang="pt-BR" sz="3600" spc="-1" dirty="0">
                <a:solidFill>
                  <a:srgbClr val="000000"/>
                </a:solidFill>
                <a:latin typeface="Arial"/>
                <a:ea typeface="Microsoft YaHei"/>
              </a:rPr>
              <a:t> quis libero. </a:t>
            </a:r>
            <a:r>
              <a:rPr lang="pt-BR" sz="3600" spc="-1" dirty="0" err="1">
                <a:solidFill>
                  <a:srgbClr val="000000"/>
                </a:solidFill>
                <a:latin typeface="Arial"/>
                <a:ea typeface="Microsoft YaHei"/>
              </a:rPr>
              <a:t>Vivamus</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lobortis</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hendrerit</a:t>
            </a:r>
            <a:r>
              <a:rPr lang="pt-BR" sz="3600" spc="-1" dirty="0">
                <a:solidFill>
                  <a:srgbClr val="000000"/>
                </a:solidFill>
                <a:latin typeface="Arial"/>
                <a:ea typeface="Microsoft YaHei"/>
              </a:rPr>
              <a:t> </a:t>
            </a:r>
            <a:r>
              <a:rPr lang="pt-BR" sz="3600" spc="-1" dirty="0" err="1">
                <a:solidFill>
                  <a:srgbClr val="000000"/>
                </a:solidFill>
                <a:latin typeface="Arial"/>
                <a:ea typeface="Microsoft YaHei"/>
              </a:rPr>
              <a:t>aliquam</a:t>
            </a:r>
            <a:r>
              <a:rPr lang="pt-BR" sz="3600" spc="-1" dirty="0">
                <a:solidFill>
                  <a:srgbClr val="000000"/>
                </a:solidFill>
                <a:latin typeface="Arial"/>
                <a:ea typeface="Microsoft YaHei"/>
              </a:rPr>
              <a:t>. </a:t>
            </a:r>
            <a:endParaRPr lang="pt-BR" sz="3600" spc="-1" dirty="0">
              <a:latin typeface="Arial"/>
            </a:endParaRPr>
          </a:p>
        </p:txBody>
      </p:sp>
      <p:grpSp>
        <p:nvGrpSpPr>
          <p:cNvPr id="3" name="Agrupar 2">
            <a:extLst>
              <a:ext uri="{FF2B5EF4-FFF2-40B4-BE49-F238E27FC236}">
                <a16:creationId xmlns:a16="http://schemas.microsoft.com/office/drawing/2014/main" id="{BE96620F-53E0-3A73-D293-F1F4F11312B8}"/>
              </a:ext>
            </a:extLst>
          </p:cNvPr>
          <p:cNvGrpSpPr/>
          <p:nvPr/>
        </p:nvGrpSpPr>
        <p:grpSpPr>
          <a:xfrm>
            <a:off x="455231" y="40659556"/>
            <a:ext cx="31521388" cy="2593075"/>
            <a:chOff x="455231" y="40659556"/>
            <a:chExt cx="31521388" cy="2593075"/>
          </a:xfrm>
        </p:grpSpPr>
        <p:pic>
          <p:nvPicPr>
            <p:cNvPr id="61" name="Imagem 60" descr="Forma&#10;&#10;Descrição gerada automaticamente com confiança média">
              <a:extLst>
                <a:ext uri="{FF2B5EF4-FFF2-40B4-BE49-F238E27FC236}">
                  <a16:creationId xmlns:a16="http://schemas.microsoft.com/office/drawing/2014/main" id="{494AAC73-35BC-5BA7-82AE-18F8543AD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31" y="40659556"/>
              <a:ext cx="7571022" cy="2593075"/>
            </a:xfrm>
            <a:prstGeom prst="rect">
              <a:avLst/>
            </a:prstGeom>
          </p:spPr>
        </p:pic>
        <p:pic>
          <p:nvPicPr>
            <p:cNvPr id="63" name="Imagem 62" descr="Logotipo&#10;&#10;Descrição gerada automaticamente com confiança baixa">
              <a:extLst>
                <a:ext uri="{FF2B5EF4-FFF2-40B4-BE49-F238E27FC236}">
                  <a16:creationId xmlns:a16="http://schemas.microsoft.com/office/drawing/2014/main" id="{54CF5424-401B-F1DA-5D8E-0DB25080F0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33330" y="40659559"/>
              <a:ext cx="9443289" cy="2384430"/>
            </a:xfrm>
            <a:prstGeom prst="rect">
              <a:avLst/>
            </a:prstGeom>
          </p:spPr>
        </p:pic>
        <p:pic>
          <p:nvPicPr>
            <p:cNvPr id="65" name="Imagem 64" descr="Logotipo&#10;&#10;Descrição gerada automaticamente">
              <a:extLst>
                <a:ext uri="{FF2B5EF4-FFF2-40B4-BE49-F238E27FC236}">
                  <a16:creationId xmlns:a16="http://schemas.microsoft.com/office/drawing/2014/main" id="{28FA71A8-3A59-D083-FD14-AA9BD1D56D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1117" y="41109378"/>
              <a:ext cx="4270838" cy="1824061"/>
            </a:xfrm>
            <a:prstGeom prst="rect">
              <a:avLst/>
            </a:prstGeom>
          </p:spPr>
        </p:pic>
        <p:pic>
          <p:nvPicPr>
            <p:cNvPr id="73" name="Imagem 72" descr="Texto, Logotipo&#10;&#10;Descrição gerada automaticamente">
              <a:extLst>
                <a:ext uri="{FF2B5EF4-FFF2-40B4-BE49-F238E27FC236}">
                  <a16:creationId xmlns:a16="http://schemas.microsoft.com/office/drawing/2014/main" id="{B875AD64-4428-5D6A-2605-9EC3637645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41090" y="40878102"/>
              <a:ext cx="6576127" cy="2155981"/>
            </a:xfrm>
            <a:prstGeom prst="rect">
              <a:avLst/>
            </a:prstGeom>
          </p:spPr>
        </p:pic>
      </p:grpSp>
      <p:grpSp>
        <p:nvGrpSpPr>
          <p:cNvPr id="15" name="Agrupar 14">
            <a:extLst>
              <a:ext uri="{FF2B5EF4-FFF2-40B4-BE49-F238E27FC236}">
                <a16:creationId xmlns:a16="http://schemas.microsoft.com/office/drawing/2014/main" id="{3B86F6B3-928A-236E-561E-FA54B71822CC}"/>
              </a:ext>
            </a:extLst>
          </p:cNvPr>
          <p:cNvGrpSpPr/>
          <p:nvPr/>
        </p:nvGrpSpPr>
        <p:grpSpPr>
          <a:xfrm>
            <a:off x="21610" y="-6739"/>
            <a:ext cx="32401342" cy="4219747"/>
            <a:chOff x="21610" y="-6739"/>
            <a:chExt cx="32401342" cy="4219747"/>
          </a:xfrm>
        </p:grpSpPr>
        <p:pic>
          <p:nvPicPr>
            <p:cNvPr id="12" name="Imagem 11" descr="Uma imagem contendo Interface gráfica do usuário&#10;&#10;Descrição gerada automaticamente">
              <a:extLst>
                <a:ext uri="{FF2B5EF4-FFF2-40B4-BE49-F238E27FC236}">
                  <a16:creationId xmlns:a16="http://schemas.microsoft.com/office/drawing/2014/main" id="{8126C3A6-D9EA-3727-0256-5C3D7D488C52}"/>
                </a:ext>
              </a:extLst>
            </p:cNvPr>
            <p:cNvPicPr>
              <a:picLocks noChangeAspect="1"/>
            </p:cNvPicPr>
            <p:nvPr/>
          </p:nvPicPr>
          <p:blipFill rotWithShape="1">
            <a:blip r:embed="rId7">
              <a:extLst>
                <a:ext uri="{28A0092B-C50C-407E-A947-70E740481C1C}">
                  <a14:useLocalDpi xmlns:a14="http://schemas.microsoft.com/office/drawing/2010/main" val="0"/>
                </a:ext>
              </a:extLst>
            </a:blip>
            <a:srcRect t="8152" r="43868" b="61112"/>
            <a:stretch/>
          </p:blipFill>
          <p:spPr>
            <a:xfrm>
              <a:off x="21610" y="-6738"/>
              <a:ext cx="13694389" cy="4219746"/>
            </a:xfrm>
            <a:prstGeom prst="rect">
              <a:avLst/>
            </a:prstGeom>
          </p:spPr>
        </p:pic>
        <p:pic>
          <p:nvPicPr>
            <p:cNvPr id="14" name="Imagem 13" descr="Uma imagem contendo Interface gráfica do usuário&#10;&#10;Descrição gerada automaticamente">
              <a:extLst>
                <a:ext uri="{FF2B5EF4-FFF2-40B4-BE49-F238E27FC236}">
                  <a16:creationId xmlns:a16="http://schemas.microsoft.com/office/drawing/2014/main" id="{AF994DD5-5ADA-7F35-92EF-5728403E8431}"/>
                </a:ext>
              </a:extLst>
            </p:cNvPr>
            <p:cNvPicPr>
              <a:picLocks noChangeAspect="1"/>
            </p:cNvPicPr>
            <p:nvPr/>
          </p:nvPicPr>
          <p:blipFill rotWithShape="1">
            <a:blip r:embed="rId7">
              <a:extLst>
                <a:ext uri="{28A0092B-C50C-407E-A947-70E740481C1C}">
                  <a14:useLocalDpi xmlns:a14="http://schemas.microsoft.com/office/drawing/2010/main" val="0"/>
                </a:ext>
              </a:extLst>
            </a:blip>
            <a:srcRect l="23320" t="62213" r="1" b="7049"/>
            <a:stretch/>
          </p:blipFill>
          <p:spPr>
            <a:xfrm>
              <a:off x="13715999" y="-6739"/>
              <a:ext cx="18706953" cy="4219746"/>
            </a:xfrm>
            <a:prstGeom prst="rect">
              <a:avLst/>
            </a:prstGeom>
          </p:spPr>
        </p:pic>
      </p:grpSp>
    </p:spTree>
    <p:extLst>
      <p:ext uri="{BB962C8B-B14F-4D97-AF65-F5344CB8AC3E}">
        <p14:creationId xmlns:p14="http://schemas.microsoft.com/office/powerpoint/2010/main" val="8932688"/>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642</TotalTime>
  <Words>767</Words>
  <Application>Microsoft Office PowerPoint</Application>
  <PresentationFormat>Personalizar</PresentationFormat>
  <Paragraphs>21</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 do Windows</dc:creator>
  <cp:lastModifiedBy>Anônimo</cp:lastModifiedBy>
  <cp:revision>29</cp:revision>
  <cp:lastPrinted>2019-08-25T23:56:11Z</cp:lastPrinted>
  <dcterms:created xsi:type="dcterms:W3CDTF">2019-04-05T14:52:37Z</dcterms:created>
  <dcterms:modified xsi:type="dcterms:W3CDTF">2023-05-04T19:50:34Z</dcterms:modified>
</cp:coreProperties>
</file>