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559675" cy="111601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28"/>
  </p:normalViewPr>
  <p:slideViewPr>
    <p:cSldViewPr snapToGrid="0">
      <p:cViewPr varScale="1">
        <p:scale>
          <a:sx n="73" d="100"/>
          <a:sy n="73" d="100"/>
        </p:scale>
        <p:origin x="192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826438"/>
            <a:ext cx="6425724" cy="3885377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861650"/>
            <a:ext cx="5669756" cy="2694446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2FBD-E5E8-7349-B262-7EBFBC093661}" type="datetimeFigureOut">
              <a:rPr lang="pt-BR" smtClean="0"/>
              <a:t>01/03/2023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64EE-D3A5-354A-A520-ACFC73997B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2884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2FBD-E5E8-7349-B262-7EBFBC093661}" type="datetimeFigureOut">
              <a:rPr lang="pt-BR" smtClean="0"/>
              <a:t>01/03/2023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64EE-D3A5-354A-A520-ACFC73997B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0385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94173"/>
            <a:ext cx="1630055" cy="945769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94173"/>
            <a:ext cx="4795669" cy="9457690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2FBD-E5E8-7349-B262-7EBFBC093661}" type="datetimeFigureOut">
              <a:rPr lang="pt-BR" smtClean="0"/>
              <a:t>01/03/2023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64EE-D3A5-354A-A520-ACFC73997B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9380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2FBD-E5E8-7349-B262-7EBFBC093661}" type="datetimeFigureOut">
              <a:rPr lang="pt-BR" smtClean="0"/>
              <a:t>01/03/2023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64EE-D3A5-354A-A520-ACFC73997B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465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782285"/>
            <a:ext cx="6520220" cy="4642301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468503"/>
            <a:ext cx="6520220" cy="2441277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2FBD-E5E8-7349-B262-7EBFBC093661}" type="datetimeFigureOut">
              <a:rPr lang="pt-BR" smtClean="0"/>
              <a:t>01/03/2023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64EE-D3A5-354A-A520-ACFC73997B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7274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970867"/>
            <a:ext cx="3212862" cy="7080997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970867"/>
            <a:ext cx="3212862" cy="7080997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2FBD-E5E8-7349-B262-7EBFBC093661}" type="datetimeFigureOut">
              <a:rPr lang="pt-BR" smtClean="0"/>
              <a:t>01/03/2023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64EE-D3A5-354A-A520-ACFC73997B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2148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94176"/>
            <a:ext cx="6520220" cy="2157108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735782"/>
            <a:ext cx="3198096" cy="1340764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4076545"/>
            <a:ext cx="3198096" cy="599598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735782"/>
            <a:ext cx="3213847" cy="1340764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4076545"/>
            <a:ext cx="3213847" cy="599598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2FBD-E5E8-7349-B262-7EBFBC093661}" type="datetimeFigureOut">
              <a:rPr lang="pt-BR" smtClean="0"/>
              <a:t>01/03/2023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64EE-D3A5-354A-A520-ACFC73997B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0743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2FBD-E5E8-7349-B262-7EBFBC093661}" type="datetimeFigureOut">
              <a:rPr lang="pt-BR" smtClean="0"/>
              <a:t>01/03/2023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64EE-D3A5-354A-A520-ACFC73997B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8400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2FBD-E5E8-7349-B262-7EBFBC093661}" type="datetimeFigureOut">
              <a:rPr lang="pt-BR" smtClean="0"/>
              <a:t>01/03/2023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64EE-D3A5-354A-A520-ACFC73997B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3401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44008"/>
            <a:ext cx="2438192" cy="2604029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606854"/>
            <a:ext cx="3827085" cy="7930922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348037"/>
            <a:ext cx="2438192" cy="620265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2FBD-E5E8-7349-B262-7EBFBC093661}" type="datetimeFigureOut">
              <a:rPr lang="pt-BR" smtClean="0"/>
              <a:t>01/03/2023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64EE-D3A5-354A-A520-ACFC73997B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4509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44008"/>
            <a:ext cx="2438192" cy="2604029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606854"/>
            <a:ext cx="3827085" cy="7930922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348037"/>
            <a:ext cx="2438192" cy="620265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2FBD-E5E8-7349-B262-7EBFBC093661}" type="datetimeFigureOut">
              <a:rPr lang="pt-BR" smtClean="0"/>
              <a:t>01/03/2023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64EE-D3A5-354A-A520-ACFC73997B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385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94176"/>
            <a:ext cx="6520220" cy="21571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970867"/>
            <a:ext cx="6520220" cy="70809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10343785"/>
            <a:ext cx="1700927" cy="5941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72FBD-E5E8-7349-B262-7EBFBC093661}" type="datetimeFigureOut">
              <a:rPr lang="pt-BR" smtClean="0"/>
              <a:t>01/03/2023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10343785"/>
            <a:ext cx="2551390" cy="5941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10343785"/>
            <a:ext cx="1700927" cy="5941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164EE-D3A5-354A-A520-ACFC73997B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286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9DA27A-469F-8458-A8EC-004016BF75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6184" y="2602524"/>
            <a:ext cx="6998677" cy="1737691"/>
          </a:xfrm>
        </p:spPr>
        <p:txBody>
          <a:bodyPr>
            <a:normAutofit fontScale="90000"/>
          </a:bodyPr>
          <a:lstStyle/>
          <a:p>
            <a:r>
              <a:rPr lang="pt-BR" sz="1800" dirty="0"/>
              <a:t>O(A) Reitor(a) do Instituto Federal de Santa Catarina,  e o (a) diretor(a) do IFSC </a:t>
            </a:r>
            <a:r>
              <a:rPr lang="pt-BR" sz="1800" dirty="0" err="1"/>
              <a:t>Câmpus</a:t>
            </a:r>
            <a:r>
              <a:rPr lang="pt-BR" sz="1800" dirty="0"/>
              <a:t> XX, Têm a honra  de convidá-lo para a cerimônia de (nome oficial da cerimônia / formatura) da turma XX do curso XXX, a realizar-se de forma online e presencial, no dia XX de XX de 20XX, às </a:t>
            </a:r>
            <a:r>
              <a:rPr lang="pt-BR" sz="1800" dirty="0" err="1"/>
              <a:t>XXhXXmin</a:t>
            </a:r>
            <a:r>
              <a:rPr lang="pt-BR" sz="1800" dirty="0"/>
              <a:t>. </a:t>
            </a:r>
            <a:br>
              <a:rPr lang="pt-BR" sz="1800" dirty="0"/>
            </a:br>
            <a:br>
              <a:rPr lang="pt-BR" sz="1800" dirty="0"/>
            </a:br>
            <a:r>
              <a:rPr lang="pt-BR" sz="1800" dirty="0"/>
              <a:t>Transmissão online via Youtube do IFSC</a:t>
            </a:r>
            <a:br>
              <a:rPr lang="pt-BR" sz="1800" dirty="0"/>
            </a:br>
            <a:r>
              <a:rPr lang="pt-BR" sz="1800" dirty="0"/>
              <a:t>Local presencial: Auditório do </a:t>
            </a:r>
            <a:r>
              <a:rPr lang="pt-BR" sz="1800" dirty="0" err="1"/>
              <a:t>Câmpus</a:t>
            </a:r>
            <a:r>
              <a:rPr lang="pt-BR" sz="1800" dirty="0"/>
              <a:t> XX. Rua XX.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1AE0B64-567D-BEC8-CF3A-D45550E1B9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983" b="22609"/>
          <a:stretch/>
        </p:blipFill>
        <p:spPr>
          <a:xfrm>
            <a:off x="2320803" y="9988062"/>
            <a:ext cx="3340100" cy="861648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BDD7F850-E0D2-3292-6823-7355547B071F}"/>
              </a:ext>
            </a:extLst>
          </p:cNvPr>
          <p:cNvSpPr txBox="1"/>
          <p:nvPr/>
        </p:nvSpPr>
        <p:spPr>
          <a:xfrm>
            <a:off x="369276" y="5103009"/>
            <a:ext cx="30597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>
                <a:latin typeface="+mj-lt"/>
              </a:rPr>
              <a:t>Colocar a nominata como o nome dos estudantes. </a:t>
            </a:r>
          </a:p>
          <a:p>
            <a:pPr algn="ctr"/>
            <a:endParaRPr lang="pt-BR" sz="1400" dirty="0">
              <a:latin typeface="+mj-lt"/>
            </a:endParaRPr>
          </a:p>
          <a:p>
            <a:pPr algn="ctr"/>
            <a:r>
              <a:rPr lang="pt-BR" sz="1400" dirty="0">
                <a:latin typeface="+mj-lt"/>
              </a:rPr>
              <a:t>Pode ser usada 1 ou duas colunas dependendo da quantidade de nomes. </a:t>
            </a:r>
          </a:p>
          <a:p>
            <a:pPr algn="ctr"/>
            <a:endParaRPr lang="pt-BR" sz="1400" dirty="0">
              <a:latin typeface="+mj-lt"/>
            </a:endParaRPr>
          </a:p>
          <a:p>
            <a:pPr algn="ctr"/>
            <a:r>
              <a:rPr lang="pt-BR" sz="1400" dirty="0">
                <a:latin typeface="+mj-lt"/>
              </a:rPr>
              <a:t>Alinhamento centralizado, fonte </a:t>
            </a:r>
            <a:r>
              <a:rPr lang="pt-BR" sz="1400" dirty="0" err="1">
                <a:latin typeface="+mj-lt"/>
              </a:rPr>
              <a:t>Calilibri</a:t>
            </a:r>
            <a:r>
              <a:rPr lang="pt-BR" sz="1400" dirty="0">
                <a:latin typeface="+mj-lt"/>
              </a:rPr>
              <a:t> 14</a:t>
            </a:r>
          </a:p>
          <a:p>
            <a:pPr algn="ctr"/>
            <a:endParaRPr lang="pt-BR" sz="1400" dirty="0">
              <a:latin typeface="+mj-lt"/>
            </a:endParaRPr>
          </a:p>
          <a:p>
            <a:pPr algn="ctr"/>
            <a:r>
              <a:rPr lang="pt-BR" sz="1400" dirty="0">
                <a:latin typeface="+mj-lt"/>
              </a:rPr>
              <a:t>Colocar a nominata como o nome dos estudantes. </a:t>
            </a:r>
          </a:p>
          <a:p>
            <a:pPr algn="ctr"/>
            <a:endParaRPr lang="pt-BR" sz="1400" dirty="0">
              <a:latin typeface="+mj-lt"/>
            </a:endParaRPr>
          </a:p>
          <a:p>
            <a:pPr algn="ctr"/>
            <a:r>
              <a:rPr lang="pt-BR" sz="1400" dirty="0">
                <a:latin typeface="+mj-lt"/>
              </a:rPr>
              <a:t>Pode ser usada 1 ou duas colunas dependendo da quantidade de nomes. </a:t>
            </a:r>
          </a:p>
          <a:p>
            <a:pPr algn="ctr"/>
            <a:endParaRPr lang="pt-BR" sz="1400" dirty="0">
              <a:latin typeface="+mj-lt"/>
            </a:endParaRPr>
          </a:p>
          <a:p>
            <a:pPr algn="ctr"/>
            <a:r>
              <a:rPr lang="pt-BR" sz="1400" dirty="0">
                <a:latin typeface="+mj-lt"/>
              </a:rPr>
              <a:t>Alinhamento centralizado, fonte </a:t>
            </a:r>
            <a:r>
              <a:rPr lang="pt-BR" sz="1400" dirty="0" err="1">
                <a:latin typeface="+mj-lt"/>
              </a:rPr>
              <a:t>Calilibri</a:t>
            </a:r>
            <a:r>
              <a:rPr lang="pt-BR" sz="1400" dirty="0">
                <a:latin typeface="+mj-lt"/>
              </a:rPr>
              <a:t> 14</a:t>
            </a:r>
          </a:p>
          <a:p>
            <a:pPr algn="ctr"/>
            <a:endParaRPr lang="pt-BR" sz="1400" dirty="0">
              <a:latin typeface="+mj-lt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07F49277-30DC-5E49-8CE9-EE75952F8B37}"/>
              </a:ext>
            </a:extLst>
          </p:cNvPr>
          <p:cNvSpPr txBox="1"/>
          <p:nvPr/>
        </p:nvSpPr>
        <p:spPr>
          <a:xfrm>
            <a:off x="3955687" y="5103008"/>
            <a:ext cx="30597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>
                <a:latin typeface="+mj-lt"/>
              </a:rPr>
              <a:t>Colocar a nominata como o nome dos estudantes. </a:t>
            </a:r>
          </a:p>
          <a:p>
            <a:pPr algn="ctr"/>
            <a:endParaRPr lang="pt-BR" sz="1400" dirty="0">
              <a:latin typeface="+mj-lt"/>
            </a:endParaRPr>
          </a:p>
          <a:p>
            <a:pPr algn="ctr"/>
            <a:r>
              <a:rPr lang="pt-BR" sz="1400" dirty="0">
                <a:latin typeface="+mj-lt"/>
              </a:rPr>
              <a:t>Pode ser usada 1 ou duas colunas dependendo da quantidade de nomes.</a:t>
            </a:r>
          </a:p>
          <a:p>
            <a:pPr algn="ctr"/>
            <a:endParaRPr lang="pt-BR" sz="1400" dirty="0">
              <a:latin typeface="+mj-lt"/>
            </a:endParaRPr>
          </a:p>
          <a:p>
            <a:pPr algn="ctr"/>
            <a:r>
              <a:rPr lang="pt-BR" sz="1400" dirty="0">
                <a:latin typeface="+mj-lt"/>
              </a:rPr>
              <a:t>Alinhamento centralizado, fonte </a:t>
            </a:r>
            <a:r>
              <a:rPr lang="pt-BR" sz="1400" dirty="0" err="1">
                <a:latin typeface="+mj-lt"/>
              </a:rPr>
              <a:t>Calilibri</a:t>
            </a:r>
            <a:r>
              <a:rPr lang="pt-BR" sz="1400" dirty="0">
                <a:latin typeface="+mj-lt"/>
              </a:rPr>
              <a:t> 14 </a:t>
            </a:r>
          </a:p>
          <a:p>
            <a:pPr algn="ctr"/>
            <a:endParaRPr lang="pt-BR" sz="1400" dirty="0">
              <a:latin typeface="+mj-lt"/>
            </a:endParaRPr>
          </a:p>
          <a:p>
            <a:pPr algn="ctr"/>
            <a:r>
              <a:rPr lang="pt-BR" sz="1400" dirty="0">
                <a:latin typeface="+mj-lt"/>
              </a:rPr>
              <a:t>Colocar a nominata como o nome dos estudantes. </a:t>
            </a:r>
          </a:p>
          <a:p>
            <a:pPr algn="ctr"/>
            <a:endParaRPr lang="pt-BR" sz="1400" dirty="0">
              <a:latin typeface="+mj-lt"/>
            </a:endParaRPr>
          </a:p>
          <a:p>
            <a:pPr algn="ctr"/>
            <a:r>
              <a:rPr lang="pt-BR" sz="1400" dirty="0">
                <a:latin typeface="+mj-lt"/>
              </a:rPr>
              <a:t>Pode ser usada 1 ou duas colunas dependendo da quantidade de nomes. </a:t>
            </a:r>
          </a:p>
          <a:p>
            <a:pPr algn="ctr"/>
            <a:endParaRPr lang="pt-BR" sz="1400" dirty="0">
              <a:latin typeface="+mj-lt"/>
            </a:endParaRPr>
          </a:p>
          <a:p>
            <a:pPr algn="ctr"/>
            <a:r>
              <a:rPr lang="pt-BR" sz="1400" dirty="0">
                <a:latin typeface="+mj-lt"/>
              </a:rPr>
              <a:t>Alinhamento centralizado, fonte </a:t>
            </a:r>
            <a:r>
              <a:rPr lang="pt-BR" sz="1400" dirty="0" err="1">
                <a:latin typeface="+mj-lt"/>
              </a:rPr>
              <a:t>Calilibri</a:t>
            </a:r>
            <a:r>
              <a:rPr lang="pt-BR" sz="1400" dirty="0">
                <a:latin typeface="+mj-lt"/>
              </a:rPr>
              <a:t> 14</a:t>
            </a:r>
          </a:p>
          <a:p>
            <a:pPr algn="ctr"/>
            <a:endParaRPr lang="pt-BR" sz="1400" dirty="0">
              <a:latin typeface="+mj-lt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B84080B0-EB48-A5C3-15B6-6D6345D67F6D}"/>
              </a:ext>
            </a:extLst>
          </p:cNvPr>
          <p:cNvSpPr txBox="1"/>
          <p:nvPr/>
        </p:nvSpPr>
        <p:spPr>
          <a:xfrm>
            <a:off x="2162541" y="4598745"/>
            <a:ext cx="2884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latin typeface="+mj-lt"/>
              </a:rPr>
              <a:t>Formandos:</a:t>
            </a:r>
          </a:p>
        </p:txBody>
      </p:sp>
    </p:spTree>
    <p:extLst>
      <p:ext uri="{BB962C8B-B14F-4D97-AF65-F5344CB8AC3E}">
        <p14:creationId xmlns:p14="http://schemas.microsoft.com/office/powerpoint/2010/main" val="28244614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18</TotalTime>
  <Words>206</Words>
  <Application>Microsoft Macintosh PowerPoint</Application>
  <PresentationFormat>Personalizar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O(A) Reitor(a) do Instituto Federal de Santa Catarina,  e o (a) diretor(a) do IFSC Câmpus XX, Têm a honra  de convidá-lo para a cerimônia de (nome oficial da cerimônia / formatura) da turma XX do curso XXX, a realizar-se de forma online e presencial, no dia XX de XX de 20XX, às XXhXXmin.   Transmissão online via Youtube do IFSC Local presencial: Auditório do Câmpus XX. Rua XX.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Bruno Bertagnolli</dc:creator>
  <cp:lastModifiedBy>Bruno Bertagnolli</cp:lastModifiedBy>
  <cp:revision>1</cp:revision>
  <dcterms:created xsi:type="dcterms:W3CDTF">2023-03-01T12:30:06Z</dcterms:created>
  <dcterms:modified xsi:type="dcterms:W3CDTF">2023-03-01T12:48:52Z</dcterms:modified>
</cp:coreProperties>
</file>