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Amatic SC" panose="00000500000000000000" pitchFamily="2" charset="-79"/>
      <p:regular r:id="rId6"/>
      <p:bold r:id="rId7"/>
    </p:embeddedFont>
    <p:embeddedFont>
      <p:font typeface="Asap Condensed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22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dia Garlet" userId="569971b88f9b49b0" providerId="LiveId" clId="{7AC266B7-39AA-4F08-ACDB-3E310AB15313}"/>
    <pc:docChg chg="modSld">
      <pc:chgData name="Nadia Garlet" userId="569971b88f9b49b0" providerId="LiveId" clId="{7AC266B7-39AA-4F08-ACDB-3E310AB15313}" dt="2026-02-23T22:58:47.418" v="1" actId="20577"/>
      <pc:docMkLst>
        <pc:docMk/>
      </pc:docMkLst>
      <pc:sldChg chg="modSp mod">
        <pc:chgData name="Nadia Garlet" userId="569971b88f9b49b0" providerId="LiveId" clId="{7AC266B7-39AA-4F08-ACDB-3E310AB15313}" dt="2026-02-23T22:58:47.418" v="1" actId="20577"/>
        <pc:sldMkLst>
          <pc:docMk/>
          <pc:sldMk cId="0" sldId="256"/>
        </pc:sldMkLst>
        <pc:spChg chg="mod">
          <ac:chgData name="Nadia Garlet" userId="569971b88f9b49b0" providerId="LiveId" clId="{7AC266B7-39AA-4F08-ACDB-3E310AB15313}" dt="2026-02-23T22:58:46.060" v="0" actId="20577"/>
          <ac:spMkLst>
            <pc:docMk/>
            <pc:sldMk cId="0" sldId="256"/>
            <ac:spMk id="55" creationId="{00000000-0000-0000-0000-000000000000}"/>
          </ac:spMkLst>
        </pc:spChg>
        <pc:spChg chg="mod">
          <ac:chgData name="Nadia Garlet" userId="569971b88f9b49b0" providerId="LiveId" clId="{7AC266B7-39AA-4F08-ACDB-3E310AB15313}" dt="2026-02-23T22:58:47.418" v="1" actId="20577"/>
          <ac:spMkLst>
            <pc:docMk/>
            <pc:sldMk cId="0" sldId="256"/>
            <ac:spMk id="5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c6bd60f1cd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c6bd60f1cd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c6bd60f1cd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c6bd60f1cd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 title="sepei2026_power_point_1280x720 B cópia.jp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01050" y="2132500"/>
            <a:ext cx="7941900" cy="10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None/>
              <a:defRPr sz="5100" b="1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None/>
              <a:defRPr sz="5100" b="1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None/>
              <a:defRPr sz="5100" b="1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None/>
              <a:defRPr sz="5100" b="1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None/>
              <a:defRPr sz="5100" b="1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None/>
              <a:defRPr sz="5100" b="1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None/>
              <a:defRPr sz="5100" b="1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None/>
              <a:defRPr sz="51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601050" y="3165775"/>
            <a:ext cx="7941900" cy="67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sz="25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sz="25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sz="25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sz="25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sz="25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sz="25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sz="25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sz="25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sz="25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54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247925" y="2500925"/>
            <a:ext cx="8520600" cy="191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326125"/>
            <a:ext cx="4357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367350"/>
            <a:ext cx="8520600" cy="31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282050"/>
            <a:ext cx="4357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265830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18225" y="1265821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11700" y="260825"/>
            <a:ext cx="4357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89625" y="1396700"/>
            <a:ext cx="44067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24575"/>
            <a:ext cx="43572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353175"/>
            <a:ext cx="8520600" cy="32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sap Condensed"/>
              <a:buChar char="●"/>
              <a:defRPr sz="1800">
                <a:solidFill>
                  <a:schemeClr val="dk2"/>
                </a:solidFill>
                <a:latin typeface="Asap Condensed"/>
                <a:ea typeface="Asap Condensed"/>
                <a:cs typeface="Asap Condensed"/>
                <a:sym typeface="Asap Condensed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sap Condensed"/>
              <a:buChar char="○"/>
              <a:defRPr>
                <a:solidFill>
                  <a:schemeClr val="dk2"/>
                </a:solidFill>
                <a:latin typeface="Asap Condensed"/>
                <a:ea typeface="Asap Condensed"/>
                <a:cs typeface="Asap Condensed"/>
                <a:sym typeface="Asap Condensed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sap Condensed"/>
              <a:buChar char="■"/>
              <a:defRPr>
                <a:solidFill>
                  <a:schemeClr val="dk2"/>
                </a:solidFill>
                <a:latin typeface="Asap Condensed"/>
                <a:ea typeface="Asap Condensed"/>
                <a:cs typeface="Asap Condensed"/>
                <a:sym typeface="Asap Condensed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sap Condensed"/>
              <a:buChar char="●"/>
              <a:defRPr>
                <a:solidFill>
                  <a:schemeClr val="dk2"/>
                </a:solidFill>
                <a:latin typeface="Asap Condensed"/>
                <a:ea typeface="Asap Condensed"/>
                <a:cs typeface="Asap Condensed"/>
                <a:sym typeface="Asap Condensed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sap Condensed"/>
              <a:buChar char="○"/>
              <a:defRPr>
                <a:solidFill>
                  <a:schemeClr val="dk2"/>
                </a:solidFill>
                <a:latin typeface="Asap Condensed"/>
                <a:ea typeface="Asap Condensed"/>
                <a:cs typeface="Asap Condensed"/>
                <a:sym typeface="Asap Condensed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sap Condensed"/>
              <a:buChar char="■"/>
              <a:defRPr>
                <a:solidFill>
                  <a:schemeClr val="dk2"/>
                </a:solidFill>
                <a:latin typeface="Asap Condensed"/>
                <a:ea typeface="Asap Condensed"/>
                <a:cs typeface="Asap Condensed"/>
                <a:sym typeface="Asap Condensed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sap Condensed"/>
              <a:buChar char="●"/>
              <a:defRPr>
                <a:solidFill>
                  <a:schemeClr val="dk2"/>
                </a:solidFill>
                <a:latin typeface="Asap Condensed"/>
                <a:ea typeface="Asap Condensed"/>
                <a:cs typeface="Asap Condensed"/>
                <a:sym typeface="Asap Condensed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sap Condensed"/>
              <a:buChar char="○"/>
              <a:defRPr>
                <a:solidFill>
                  <a:schemeClr val="dk2"/>
                </a:solidFill>
                <a:latin typeface="Asap Condensed"/>
                <a:ea typeface="Asap Condensed"/>
                <a:cs typeface="Asap Condensed"/>
                <a:sym typeface="Asap Condensed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sap Condensed"/>
              <a:buChar char="■"/>
              <a:defRPr>
                <a:solidFill>
                  <a:schemeClr val="dk2"/>
                </a:solidFill>
                <a:latin typeface="Asap Condensed"/>
                <a:ea typeface="Asap Condensed"/>
                <a:cs typeface="Asap Condensed"/>
                <a:sym typeface="Asap Condense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ctrTitle"/>
          </p:nvPr>
        </p:nvSpPr>
        <p:spPr>
          <a:xfrm>
            <a:off x="601050" y="2132500"/>
            <a:ext cx="7941900" cy="103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lt1"/>
              </a:solidFill>
            </a:endParaRPr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601050" y="3002650"/>
            <a:ext cx="7941900" cy="67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326125"/>
            <a:ext cx="4357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700" y="1367350"/>
            <a:ext cx="8520600" cy="31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260825"/>
            <a:ext cx="4357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4294967295"/>
          </p:nvPr>
        </p:nvSpPr>
        <p:spPr>
          <a:xfrm>
            <a:off x="311700" y="1367350"/>
            <a:ext cx="8520600" cy="31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Apresentação na tela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Asap Condensed</vt:lpstr>
      <vt:lpstr>Amatic SC</vt:lpstr>
      <vt:lpstr>Arial</vt:lpstr>
      <vt:lpstr>Simple Light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Nadia Garlet</cp:lastModifiedBy>
  <cp:revision>1</cp:revision>
  <dcterms:modified xsi:type="dcterms:W3CDTF">2026-02-23T22:58:51Z</dcterms:modified>
</cp:coreProperties>
</file>