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Asap Condensed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2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a Garlet" userId="569971b88f9b49b0" providerId="LiveId" clId="{A6C46203-5305-445A-A764-2ACE69374A33}"/>
    <pc:docChg chg="addSld">
      <pc:chgData name="Nadia Garlet" userId="569971b88f9b49b0" providerId="LiveId" clId="{A6C46203-5305-445A-A764-2ACE69374A33}" dt="2024-06-24T14:30:08.274" v="0" actId="680"/>
      <pc:docMkLst>
        <pc:docMk/>
      </pc:docMkLst>
      <pc:sldChg chg="new">
        <pc:chgData name="Nadia Garlet" userId="569971b88f9b49b0" providerId="LiveId" clId="{A6C46203-5305-445A-A764-2ACE69374A33}" dt="2024-06-24T14:30:08.274" v="0" actId="680"/>
        <pc:sldMkLst>
          <pc:docMk/>
          <pc:sldMk cId="4066099710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7d2675a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e7d2675a0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89" y="0"/>
            <a:ext cx="914162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68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2525750"/>
            <a:ext cx="8520600" cy="25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Asap Condensed"/>
              <a:buNone/>
              <a:defRPr sz="3600">
                <a:latin typeface="Asap Condensed"/>
                <a:ea typeface="Asap Condensed"/>
                <a:cs typeface="Asap Condensed"/>
                <a:sym typeface="Asap Condense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11977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Asap Condensed"/>
              <a:buNone/>
              <a:defRPr>
                <a:latin typeface="Asap Condensed"/>
                <a:ea typeface="Asap Condensed"/>
                <a:cs typeface="Asap Condensed"/>
                <a:sym typeface="Asap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Asap Condensed"/>
              <a:buNone/>
              <a:defRPr>
                <a:latin typeface="Asap Condensed"/>
                <a:ea typeface="Asap Condensed"/>
                <a:cs typeface="Asap Condensed"/>
                <a:sym typeface="Asap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Asap Condensed"/>
              <a:buNone/>
              <a:defRPr>
                <a:latin typeface="Asap Condensed"/>
                <a:ea typeface="Asap Condensed"/>
                <a:cs typeface="Asap Condensed"/>
                <a:sym typeface="Asap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Asap Condensed"/>
              <a:buNone/>
              <a:defRPr>
                <a:latin typeface="Asap Condensed"/>
                <a:ea typeface="Asap Condensed"/>
                <a:cs typeface="Asap Condensed"/>
                <a:sym typeface="Asap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Asap Condensed"/>
              <a:buNone/>
              <a:defRPr>
                <a:latin typeface="Asap Condensed"/>
                <a:ea typeface="Asap Condensed"/>
                <a:cs typeface="Asap Condensed"/>
                <a:sym typeface="Asap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Asap Condensed"/>
              <a:buNone/>
              <a:defRPr>
                <a:latin typeface="Asap Condensed"/>
                <a:ea typeface="Asap Condensed"/>
                <a:cs typeface="Asap Condensed"/>
                <a:sym typeface="Asap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Asap Condensed"/>
              <a:buNone/>
              <a:defRPr>
                <a:latin typeface="Asap Condensed"/>
                <a:ea typeface="Asap Condensed"/>
                <a:cs typeface="Asap Condensed"/>
                <a:sym typeface="Asap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Asap Condensed"/>
              <a:buNone/>
              <a:defRPr>
                <a:latin typeface="Asap Condensed"/>
                <a:ea typeface="Asap Condensed"/>
                <a:cs typeface="Asap Condensed"/>
                <a:sym typeface="Asap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Asap Condensed"/>
              <a:buNone/>
              <a:defRPr>
                <a:latin typeface="Asap Condensed"/>
                <a:ea typeface="Asap Condensed"/>
                <a:cs typeface="Asap Condensed"/>
                <a:sym typeface="Asap Condensed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860775"/>
            <a:ext cx="8520600" cy="27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Asap Condensed"/>
              <a:buChar char="●"/>
              <a:defRPr>
                <a:latin typeface="Asap Condensed"/>
                <a:ea typeface="Asap Condensed"/>
                <a:cs typeface="Asap Condensed"/>
                <a:sym typeface="Asap Condensed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Asap Condensed"/>
              <a:buChar char="○"/>
              <a:defRPr>
                <a:latin typeface="Asap Condensed"/>
                <a:ea typeface="Asap Condensed"/>
                <a:cs typeface="Asap Condensed"/>
                <a:sym typeface="Asap Condensed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Asap Condensed"/>
              <a:buChar char="■"/>
              <a:defRPr>
                <a:latin typeface="Asap Condensed"/>
                <a:ea typeface="Asap Condensed"/>
                <a:cs typeface="Asap Condensed"/>
                <a:sym typeface="Asap Condensed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Asap Condensed"/>
              <a:buChar char="●"/>
              <a:defRPr>
                <a:latin typeface="Asap Condensed"/>
                <a:ea typeface="Asap Condensed"/>
                <a:cs typeface="Asap Condensed"/>
                <a:sym typeface="Asap Condensed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Asap Condensed"/>
              <a:buChar char="○"/>
              <a:defRPr>
                <a:latin typeface="Asap Condensed"/>
                <a:ea typeface="Asap Condensed"/>
                <a:cs typeface="Asap Condensed"/>
                <a:sym typeface="Asap Condensed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Asap Condensed"/>
              <a:buChar char="■"/>
              <a:defRPr>
                <a:latin typeface="Asap Condensed"/>
                <a:ea typeface="Asap Condensed"/>
                <a:cs typeface="Asap Condensed"/>
                <a:sym typeface="Asap Condensed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Asap Condensed"/>
              <a:buChar char="●"/>
              <a:defRPr>
                <a:latin typeface="Asap Condensed"/>
                <a:ea typeface="Asap Condensed"/>
                <a:cs typeface="Asap Condensed"/>
                <a:sym typeface="Asap Condensed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Asap Condensed"/>
              <a:buChar char="○"/>
              <a:defRPr>
                <a:latin typeface="Asap Condensed"/>
                <a:ea typeface="Asap Condensed"/>
                <a:cs typeface="Asap Condensed"/>
                <a:sym typeface="Asap Condensed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Asap Condensed"/>
              <a:buChar char="■"/>
              <a:defRPr>
                <a:latin typeface="Asap Condensed"/>
                <a:ea typeface="Asap Condensed"/>
                <a:cs typeface="Asap Condensed"/>
                <a:sym typeface="Asap Condensed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238525" y="1093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804400"/>
            <a:ext cx="3999900" cy="276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804475"/>
            <a:ext cx="3999900" cy="276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238525" y="11663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54717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8525" y="11663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ap Condensed"/>
              <a:buNone/>
              <a:defRPr sz="2800">
                <a:solidFill>
                  <a:schemeClr val="dk1"/>
                </a:solidFill>
                <a:latin typeface="Asap Condensed"/>
                <a:ea typeface="Asap Condensed"/>
                <a:cs typeface="Asap Condensed"/>
                <a:sym typeface="Asap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856675"/>
            <a:ext cx="8520600" cy="29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sap Condensed"/>
              <a:buChar char="●"/>
              <a:defRPr sz="1800">
                <a:solidFill>
                  <a:schemeClr val="dk2"/>
                </a:solidFill>
                <a:latin typeface="Asap Condensed"/>
                <a:ea typeface="Asap Condensed"/>
                <a:cs typeface="Asap Condensed"/>
                <a:sym typeface="Asap Condensed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sap Condensed"/>
              <a:buChar char="○"/>
              <a:defRPr>
                <a:solidFill>
                  <a:schemeClr val="dk2"/>
                </a:solidFill>
                <a:latin typeface="Asap Condensed"/>
                <a:ea typeface="Asap Condensed"/>
                <a:cs typeface="Asap Condensed"/>
                <a:sym typeface="Asap Condensed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sap Condensed"/>
              <a:buChar char="■"/>
              <a:defRPr>
                <a:solidFill>
                  <a:schemeClr val="dk2"/>
                </a:solidFill>
                <a:latin typeface="Asap Condensed"/>
                <a:ea typeface="Asap Condensed"/>
                <a:cs typeface="Asap Condensed"/>
                <a:sym typeface="Asap Condensed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sap Condensed"/>
              <a:buChar char="●"/>
              <a:defRPr>
                <a:solidFill>
                  <a:schemeClr val="dk2"/>
                </a:solidFill>
                <a:latin typeface="Asap Condensed"/>
                <a:ea typeface="Asap Condensed"/>
                <a:cs typeface="Asap Condensed"/>
                <a:sym typeface="Asap Condensed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sap Condensed"/>
              <a:buChar char="○"/>
              <a:defRPr>
                <a:solidFill>
                  <a:schemeClr val="dk2"/>
                </a:solidFill>
                <a:latin typeface="Asap Condensed"/>
                <a:ea typeface="Asap Condensed"/>
                <a:cs typeface="Asap Condensed"/>
                <a:sym typeface="Asap Condensed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sap Condensed"/>
              <a:buChar char="■"/>
              <a:defRPr>
                <a:solidFill>
                  <a:schemeClr val="dk2"/>
                </a:solidFill>
                <a:latin typeface="Asap Condensed"/>
                <a:ea typeface="Asap Condensed"/>
                <a:cs typeface="Asap Condensed"/>
                <a:sym typeface="Asap Condensed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sap Condensed"/>
              <a:buChar char="●"/>
              <a:defRPr>
                <a:solidFill>
                  <a:schemeClr val="dk2"/>
                </a:solidFill>
                <a:latin typeface="Asap Condensed"/>
                <a:ea typeface="Asap Condensed"/>
                <a:cs typeface="Asap Condensed"/>
                <a:sym typeface="Asap Condensed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sap Condensed"/>
              <a:buChar char="○"/>
              <a:defRPr>
                <a:solidFill>
                  <a:schemeClr val="dk2"/>
                </a:solidFill>
                <a:latin typeface="Asap Condensed"/>
                <a:ea typeface="Asap Condensed"/>
                <a:cs typeface="Asap Condensed"/>
                <a:sym typeface="Asap Condensed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sap Condensed"/>
              <a:buChar char="■"/>
              <a:defRPr>
                <a:solidFill>
                  <a:schemeClr val="dk2"/>
                </a:solidFill>
                <a:latin typeface="Asap Condensed"/>
                <a:ea typeface="Asap Condensed"/>
                <a:cs typeface="Asap Condensed"/>
                <a:sym typeface="Asap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Título do trabalho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Nome dos autores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1977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860775"/>
            <a:ext cx="8520600" cy="270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19D81-87CD-751B-D8CF-3C2A04F1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B09246-8C1C-1F2B-6051-CA33F6F45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09971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Apresentação na tela (16:9)</PresentationFormat>
  <Paragraphs>2</Paragraphs>
  <Slides>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Asap Condensed</vt:lpstr>
      <vt:lpstr>Arial</vt:lpstr>
      <vt:lpstr>Simple Light</vt:lpstr>
      <vt:lpstr>Título do trabalho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Nadia Garlet</cp:lastModifiedBy>
  <cp:revision>1</cp:revision>
  <dcterms:modified xsi:type="dcterms:W3CDTF">2024-06-24T14:30:11Z</dcterms:modified>
</cp:coreProperties>
</file>