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embeddedFontLst>
    <p:embeddedFont>
      <p:font typeface="Asap Condensed" panose="020B0604020202020204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922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viewProps" Target="viewProps.xml"/><Relationship Id="rId5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dia Garlet" userId="569971b88f9b49b0" providerId="LiveId" clId="{A6C46203-5305-445A-A764-2ACE69374A33}"/>
    <pc:docChg chg="addSld">
      <pc:chgData name="Nadia Garlet" userId="569971b88f9b49b0" providerId="LiveId" clId="{A6C46203-5305-445A-A764-2ACE69374A33}" dt="2024-06-24T14:30:08.274" v="0" actId="680"/>
      <pc:docMkLst>
        <pc:docMk/>
      </pc:docMkLst>
      <pc:sldChg chg="new">
        <pc:chgData name="Nadia Garlet" userId="569971b88f9b49b0" providerId="LiveId" clId="{A6C46203-5305-445A-A764-2ACE69374A33}" dt="2024-06-24T14:30:08.274" v="0" actId="680"/>
        <pc:sldMkLst>
          <pc:docMk/>
          <pc:sldMk cId="4066099710" sldId="25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e7d2675a0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e7d2675a0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pic>
        <p:nvPicPr>
          <p:cNvPr id="12" name="Google Shape;12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189" y="0"/>
            <a:ext cx="9141622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680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7" name="Google Shape;47;p11"/>
          <p:cNvSpPr txBox="1">
            <a:spLocks noGrp="1"/>
          </p:cNvSpPr>
          <p:nvPr>
            <p:ph type="body" idx="1"/>
          </p:nvPr>
        </p:nvSpPr>
        <p:spPr>
          <a:xfrm>
            <a:off x="311700" y="2525750"/>
            <a:ext cx="8520600" cy="253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Font typeface="Asap Condensed"/>
              <a:buNone/>
              <a:defRPr sz="3600">
                <a:latin typeface="Asap Condensed"/>
                <a:ea typeface="Asap Condensed"/>
                <a:cs typeface="Asap Condensed"/>
                <a:sym typeface="Asap Condensed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1700" y="11977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Asap Condensed"/>
              <a:buNone/>
              <a:defRPr>
                <a:latin typeface="Asap Condensed"/>
                <a:ea typeface="Asap Condensed"/>
                <a:cs typeface="Asap Condensed"/>
                <a:sym typeface="Asap Condense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Asap Condensed"/>
              <a:buNone/>
              <a:defRPr>
                <a:latin typeface="Asap Condensed"/>
                <a:ea typeface="Asap Condensed"/>
                <a:cs typeface="Asap Condensed"/>
                <a:sym typeface="Asap Condense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Asap Condensed"/>
              <a:buNone/>
              <a:defRPr>
                <a:latin typeface="Asap Condensed"/>
                <a:ea typeface="Asap Condensed"/>
                <a:cs typeface="Asap Condensed"/>
                <a:sym typeface="Asap Condense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Asap Condensed"/>
              <a:buNone/>
              <a:defRPr>
                <a:latin typeface="Asap Condensed"/>
                <a:ea typeface="Asap Condensed"/>
                <a:cs typeface="Asap Condensed"/>
                <a:sym typeface="Asap Condense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Asap Condensed"/>
              <a:buNone/>
              <a:defRPr>
                <a:latin typeface="Asap Condensed"/>
                <a:ea typeface="Asap Condensed"/>
                <a:cs typeface="Asap Condensed"/>
                <a:sym typeface="Asap Condense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Asap Condensed"/>
              <a:buNone/>
              <a:defRPr>
                <a:latin typeface="Asap Condensed"/>
                <a:ea typeface="Asap Condensed"/>
                <a:cs typeface="Asap Condensed"/>
                <a:sym typeface="Asap Condense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Asap Condensed"/>
              <a:buNone/>
              <a:defRPr>
                <a:latin typeface="Asap Condensed"/>
                <a:ea typeface="Asap Condensed"/>
                <a:cs typeface="Asap Condensed"/>
                <a:sym typeface="Asap Condense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Asap Condensed"/>
              <a:buNone/>
              <a:defRPr>
                <a:latin typeface="Asap Condensed"/>
                <a:ea typeface="Asap Condensed"/>
                <a:cs typeface="Asap Condensed"/>
                <a:sym typeface="Asap Condense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Asap Condensed"/>
              <a:buNone/>
              <a:defRPr>
                <a:latin typeface="Asap Condensed"/>
                <a:ea typeface="Asap Condensed"/>
                <a:cs typeface="Asap Condensed"/>
                <a:sym typeface="Asap Condensed"/>
              </a:defRPr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311700" y="1860775"/>
            <a:ext cx="8520600" cy="270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Font typeface="Asap Condensed"/>
              <a:buChar char="●"/>
              <a:defRPr>
                <a:latin typeface="Asap Condensed"/>
                <a:ea typeface="Asap Condensed"/>
                <a:cs typeface="Asap Condensed"/>
                <a:sym typeface="Asap Condensed"/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Font typeface="Asap Condensed"/>
              <a:buChar char="○"/>
              <a:defRPr>
                <a:latin typeface="Asap Condensed"/>
                <a:ea typeface="Asap Condensed"/>
                <a:cs typeface="Asap Condensed"/>
                <a:sym typeface="Asap Condensed"/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Font typeface="Asap Condensed"/>
              <a:buChar char="■"/>
              <a:defRPr>
                <a:latin typeface="Asap Condensed"/>
                <a:ea typeface="Asap Condensed"/>
                <a:cs typeface="Asap Condensed"/>
                <a:sym typeface="Asap Condensed"/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Font typeface="Asap Condensed"/>
              <a:buChar char="●"/>
              <a:defRPr>
                <a:latin typeface="Asap Condensed"/>
                <a:ea typeface="Asap Condensed"/>
                <a:cs typeface="Asap Condensed"/>
                <a:sym typeface="Asap Condensed"/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Font typeface="Asap Condensed"/>
              <a:buChar char="○"/>
              <a:defRPr>
                <a:latin typeface="Asap Condensed"/>
                <a:ea typeface="Asap Condensed"/>
                <a:cs typeface="Asap Condensed"/>
                <a:sym typeface="Asap Condensed"/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Font typeface="Asap Condensed"/>
              <a:buChar char="■"/>
              <a:defRPr>
                <a:latin typeface="Asap Condensed"/>
                <a:ea typeface="Asap Condensed"/>
                <a:cs typeface="Asap Condensed"/>
                <a:sym typeface="Asap Condensed"/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Font typeface="Asap Condensed"/>
              <a:buChar char="●"/>
              <a:defRPr>
                <a:latin typeface="Asap Condensed"/>
                <a:ea typeface="Asap Condensed"/>
                <a:cs typeface="Asap Condensed"/>
                <a:sym typeface="Asap Condensed"/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Font typeface="Asap Condensed"/>
              <a:buChar char="○"/>
              <a:defRPr>
                <a:latin typeface="Asap Condensed"/>
                <a:ea typeface="Asap Condensed"/>
                <a:cs typeface="Asap Condensed"/>
                <a:sym typeface="Asap Condensed"/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Font typeface="Asap Condensed"/>
              <a:buChar char="■"/>
              <a:defRPr>
                <a:latin typeface="Asap Condensed"/>
                <a:ea typeface="Asap Condensed"/>
                <a:cs typeface="Asap Condensed"/>
                <a:sym typeface="Asap Condensed"/>
              </a:defRPr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238525" y="10931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11700" y="1804400"/>
            <a:ext cx="3999900" cy="276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4832400" y="1804475"/>
            <a:ext cx="3999900" cy="276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238525" y="11663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54717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38525" y="116635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sap Condensed"/>
              <a:buNone/>
              <a:defRPr sz="2800">
                <a:solidFill>
                  <a:schemeClr val="dk1"/>
                </a:solidFill>
                <a:latin typeface="Asap Condensed"/>
                <a:ea typeface="Asap Condensed"/>
                <a:cs typeface="Asap Condensed"/>
                <a:sym typeface="Asap Condense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856675"/>
            <a:ext cx="8520600" cy="29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sap Condensed"/>
              <a:buChar char="●"/>
              <a:defRPr sz="1800">
                <a:solidFill>
                  <a:schemeClr val="dk2"/>
                </a:solidFill>
                <a:latin typeface="Asap Condensed"/>
                <a:ea typeface="Asap Condensed"/>
                <a:cs typeface="Asap Condensed"/>
                <a:sym typeface="Asap Condensed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sap Condensed"/>
              <a:buChar char="○"/>
              <a:defRPr>
                <a:solidFill>
                  <a:schemeClr val="dk2"/>
                </a:solidFill>
                <a:latin typeface="Asap Condensed"/>
                <a:ea typeface="Asap Condensed"/>
                <a:cs typeface="Asap Condensed"/>
                <a:sym typeface="Asap Condensed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sap Condensed"/>
              <a:buChar char="■"/>
              <a:defRPr>
                <a:solidFill>
                  <a:schemeClr val="dk2"/>
                </a:solidFill>
                <a:latin typeface="Asap Condensed"/>
                <a:ea typeface="Asap Condensed"/>
                <a:cs typeface="Asap Condensed"/>
                <a:sym typeface="Asap Condensed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sap Condensed"/>
              <a:buChar char="●"/>
              <a:defRPr>
                <a:solidFill>
                  <a:schemeClr val="dk2"/>
                </a:solidFill>
                <a:latin typeface="Asap Condensed"/>
                <a:ea typeface="Asap Condensed"/>
                <a:cs typeface="Asap Condensed"/>
                <a:sym typeface="Asap Condensed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sap Condensed"/>
              <a:buChar char="○"/>
              <a:defRPr>
                <a:solidFill>
                  <a:schemeClr val="dk2"/>
                </a:solidFill>
                <a:latin typeface="Asap Condensed"/>
                <a:ea typeface="Asap Condensed"/>
                <a:cs typeface="Asap Condensed"/>
                <a:sym typeface="Asap Condensed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sap Condensed"/>
              <a:buChar char="■"/>
              <a:defRPr>
                <a:solidFill>
                  <a:schemeClr val="dk2"/>
                </a:solidFill>
                <a:latin typeface="Asap Condensed"/>
                <a:ea typeface="Asap Condensed"/>
                <a:cs typeface="Asap Condensed"/>
                <a:sym typeface="Asap Condensed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sap Condensed"/>
              <a:buChar char="●"/>
              <a:defRPr>
                <a:solidFill>
                  <a:schemeClr val="dk2"/>
                </a:solidFill>
                <a:latin typeface="Asap Condensed"/>
                <a:ea typeface="Asap Condensed"/>
                <a:cs typeface="Asap Condensed"/>
                <a:sym typeface="Asap Condensed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sap Condensed"/>
              <a:buChar char="○"/>
              <a:defRPr>
                <a:solidFill>
                  <a:schemeClr val="dk2"/>
                </a:solidFill>
                <a:latin typeface="Asap Condensed"/>
                <a:ea typeface="Asap Condensed"/>
                <a:cs typeface="Asap Condensed"/>
                <a:sym typeface="Asap Condensed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sap Condensed"/>
              <a:buChar char="■"/>
              <a:defRPr>
                <a:solidFill>
                  <a:schemeClr val="dk2"/>
                </a:solidFill>
                <a:latin typeface="Asap Condensed"/>
                <a:ea typeface="Asap Condensed"/>
                <a:cs typeface="Asap Condensed"/>
                <a:sym typeface="Asap Condensed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lt1"/>
                </a:solidFill>
              </a:rPr>
              <a:t>Título do trabalho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56" name="Google Shape;56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lt1"/>
                </a:solidFill>
              </a:rPr>
              <a:t>Nome dos autores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11977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11700" y="1860775"/>
            <a:ext cx="8520600" cy="270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019D81-87CD-751B-D8CF-3C2A04F18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DB09246-8C1C-1F2B-6051-CA33F6F45D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6099710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Apresentação na tela (16:9)</PresentationFormat>
  <Paragraphs>2</Paragraphs>
  <Slides>3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6" baseType="lpstr">
      <vt:lpstr>Asap Condensed</vt:lpstr>
      <vt:lpstr>Arial</vt:lpstr>
      <vt:lpstr>Simple Light</vt:lpstr>
      <vt:lpstr>Título do trabalho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Nadia Garlet</cp:lastModifiedBy>
  <cp:revision>1</cp:revision>
  <dcterms:modified xsi:type="dcterms:W3CDTF">2024-06-24T14:30:11Z</dcterms:modified>
</cp:coreProperties>
</file>