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Oswald" pitchFamily="2" charset="77"/>
      <p:regular r:id="rId6"/>
      <p:bold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5"/>
  </p:normalViewPr>
  <p:slideViewPr>
    <p:cSldViewPr snapToGrid="0">
      <p:cViewPr varScale="1">
        <p:scale>
          <a:sx n="138" d="100"/>
          <a:sy n="138" d="100"/>
        </p:scale>
        <p:origin x="78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55701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652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02900" y="1480250"/>
            <a:ext cx="8338200" cy="3405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2800" b="1" dirty="0">
              <a:solidFill>
                <a:srgbClr val="6AA84F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b="1" dirty="0">
                <a:solidFill>
                  <a:srgbClr val="6AA84F"/>
                </a:solidFill>
              </a:rPr>
              <a:t>TÍTULO DO TRABALHO</a:t>
            </a:r>
            <a:endParaRPr sz="2800" b="1" dirty="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50" dirty="0">
              <a:solidFill>
                <a:schemeClr val="dk1"/>
              </a:solidFill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pt-BR" sz="1050" b="1" dirty="0">
              <a:solidFill>
                <a:srgbClr val="6AA84F"/>
              </a:solidFill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pt-BR" sz="1050" b="1" dirty="0">
              <a:solidFill>
                <a:srgbClr val="6AA84F"/>
              </a:solidFill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pt-BR" sz="1050" b="1" dirty="0">
              <a:solidFill>
                <a:srgbClr val="6AA84F"/>
              </a:solidFill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pt-BR" sz="1050" b="1" dirty="0">
              <a:solidFill>
                <a:srgbClr val="6AA84F"/>
              </a:solidFill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pt-BR" sz="1050" b="1" dirty="0">
              <a:solidFill>
                <a:srgbClr val="6AA84F"/>
              </a:solidFill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pt-BR" sz="1050" b="1" dirty="0">
              <a:solidFill>
                <a:srgbClr val="6AA84F"/>
              </a:solidFill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050" b="1" dirty="0">
                <a:solidFill>
                  <a:srgbClr val="6AA84F"/>
                </a:solidFill>
              </a:rPr>
              <a:t>AUTORES</a:t>
            </a: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050" b="1" dirty="0">
                <a:solidFill>
                  <a:srgbClr val="6AA84F"/>
                </a:solidFill>
              </a:rPr>
              <a:t>CÂMPUS</a:t>
            </a: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050" b="1" dirty="0">
                <a:solidFill>
                  <a:srgbClr val="6AA84F"/>
                </a:solidFill>
              </a:rPr>
              <a:t>FONTE DE FOMENTO</a:t>
            </a:r>
            <a:endParaRPr sz="1050" b="1" dirty="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50" dirty="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050" b="1" dirty="0">
                <a:solidFill>
                  <a:srgbClr val="6AA84F"/>
                </a:solidFill>
              </a:rPr>
              <a:t>Joinville, abril de 2023.</a:t>
            </a:r>
            <a:endParaRPr sz="1050" b="1" dirty="0">
              <a:solidFill>
                <a:srgbClr val="6AA84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02900" y="1480250"/>
            <a:ext cx="8338200" cy="34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050" b="1" dirty="0">
                <a:solidFill>
                  <a:srgbClr val="6AA84F"/>
                </a:solidFill>
              </a:rPr>
              <a:t>INTRODUÇÃO</a:t>
            </a:r>
            <a:endParaRPr sz="1050" b="1" dirty="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50" dirty="0" err="1">
                <a:solidFill>
                  <a:schemeClr val="dk1"/>
                </a:solidFill>
              </a:rPr>
              <a:t>Lorem</a:t>
            </a:r>
            <a:r>
              <a:rPr lang="pt-BR" sz="1050" dirty="0">
                <a:solidFill>
                  <a:schemeClr val="dk1"/>
                </a:solidFill>
              </a:rPr>
              <a:t> ipsum </a:t>
            </a:r>
            <a:r>
              <a:rPr lang="pt-BR" sz="1050" dirty="0" err="1">
                <a:solidFill>
                  <a:schemeClr val="dk1"/>
                </a:solidFill>
              </a:rPr>
              <a:t>dolor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sit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amet</a:t>
            </a:r>
            <a:r>
              <a:rPr lang="pt-BR" sz="1050" dirty="0">
                <a:solidFill>
                  <a:schemeClr val="dk1"/>
                </a:solidFill>
              </a:rPr>
              <a:t>, </a:t>
            </a:r>
            <a:r>
              <a:rPr lang="pt-BR" sz="1050" dirty="0" err="1">
                <a:solidFill>
                  <a:schemeClr val="dk1"/>
                </a:solidFill>
              </a:rPr>
              <a:t>consectetur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adipiscing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elit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Donec</a:t>
            </a:r>
            <a:r>
              <a:rPr lang="pt-BR" sz="1050" dirty="0">
                <a:solidFill>
                  <a:schemeClr val="dk1"/>
                </a:solidFill>
              </a:rPr>
              <a:t> a </a:t>
            </a:r>
            <a:r>
              <a:rPr lang="pt-BR" sz="1050" dirty="0" err="1">
                <a:solidFill>
                  <a:schemeClr val="dk1"/>
                </a:solidFill>
              </a:rPr>
              <a:t>iaculis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purus</a:t>
            </a:r>
            <a:r>
              <a:rPr lang="pt-BR" sz="1050" dirty="0">
                <a:solidFill>
                  <a:schemeClr val="dk1"/>
                </a:solidFill>
              </a:rPr>
              <a:t>, ac </a:t>
            </a:r>
            <a:r>
              <a:rPr lang="pt-BR" sz="1050" dirty="0" err="1">
                <a:solidFill>
                  <a:schemeClr val="dk1"/>
                </a:solidFill>
              </a:rPr>
              <a:t>sagittis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diam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Suspendisse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sit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amet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nibh</a:t>
            </a:r>
            <a:r>
              <a:rPr lang="pt-BR" sz="1050" dirty="0">
                <a:solidFill>
                  <a:schemeClr val="dk1"/>
                </a:solidFill>
              </a:rPr>
              <a:t> quis ex </a:t>
            </a:r>
            <a:r>
              <a:rPr lang="pt-BR" sz="1050" dirty="0" err="1">
                <a:solidFill>
                  <a:schemeClr val="dk1"/>
                </a:solidFill>
              </a:rPr>
              <a:t>malesuada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maximus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Curabitur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luctus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leo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pretium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hendrerit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auctor</a:t>
            </a:r>
            <a:r>
              <a:rPr lang="pt-BR" sz="1050" dirty="0">
                <a:solidFill>
                  <a:schemeClr val="dk1"/>
                </a:solidFill>
              </a:rPr>
              <a:t>.</a:t>
            </a:r>
            <a:endParaRPr sz="105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5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050" b="1" dirty="0">
                <a:solidFill>
                  <a:srgbClr val="6AA84F"/>
                </a:solidFill>
              </a:rPr>
              <a:t>OBJETIVOS</a:t>
            </a:r>
            <a:endParaRPr sz="1050" b="1" dirty="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50" dirty="0">
                <a:solidFill>
                  <a:schemeClr val="dk1"/>
                </a:solidFill>
              </a:rPr>
              <a:t>In a </a:t>
            </a:r>
            <a:r>
              <a:rPr lang="pt-BR" sz="1050" dirty="0" err="1">
                <a:solidFill>
                  <a:schemeClr val="dk1"/>
                </a:solidFill>
              </a:rPr>
              <a:t>sodales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arcu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Praesent</a:t>
            </a:r>
            <a:r>
              <a:rPr lang="pt-BR" sz="1050" dirty="0">
                <a:solidFill>
                  <a:schemeClr val="dk1"/>
                </a:solidFill>
              </a:rPr>
              <a:t> ac ipsum </a:t>
            </a:r>
            <a:r>
              <a:rPr lang="pt-BR" sz="1050" dirty="0" err="1">
                <a:solidFill>
                  <a:schemeClr val="dk1"/>
                </a:solidFill>
              </a:rPr>
              <a:t>ligula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Aenean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sed</a:t>
            </a:r>
            <a:r>
              <a:rPr lang="pt-BR" sz="1050" dirty="0">
                <a:solidFill>
                  <a:schemeClr val="dk1"/>
                </a:solidFill>
              </a:rPr>
              <a:t> sem sem. </a:t>
            </a:r>
            <a:r>
              <a:rPr lang="pt-BR" sz="1050" dirty="0" err="1">
                <a:solidFill>
                  <a:schemeClr val="dk1"/>
                </a:solidFill>
              </a:rPr>
              <a:t>Mauris</a:t>
            </a:r>
            <a:r>
              <a:rPr lang="pt-BR" sz="1050" dirty="0">
                <a:solidFill>
                  <a:schemeClr val="dk1"/>
                </a:solidFill>
              </a:rPr>
              <a:t> vitae </a:t>
            </a:r>
            <a:r>
              <a:rPr lang="pt-BR" sz="1050" dirty="0" err="1">
                <a:solidFill>
                  <a:schemeClr val="dk1"/>
                </a:solidFill>
              </a:rPr>
              <a:t>dolor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tempor</a:t>
            </a:r>
            <a:r>
              <a:rPr lang="pt-BR" sz="1050" dirty="0">
                <a:solidFill>
                  <a:schemeClr val="dk1"/>
                </a:solidFill>
              </a:rPr>
              <a:t>, </a:t>
            </a:r>
            <a:r>
              <a:rPr lang="pt-BR" sz="1050" dirty="0" err="1">
                <a:solidFill>
                  <a:schemeClr val="dk1"/>
                </a:solidFill>
              </a:rPr>
              <a:t>accumsan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tellus</a:t>
            </a:r>
            <a:r>
              <a:rPr lang="pt-BR" sz="1050" dirty="0">
                <a:solidFill>
                  <a:schemeClr val="dk1"/>
                </a:solidFill>
              </a:rPr>
              <a:t> vitae, </a:t>
            </a:r>
            <a:r>
              <a:rPr lang="pt-BR" sz="1050" dirty="0" err="1">
                <a:solidFill>
                  <a:schemeClr val="dk1"/>
                </a:solidFill>
              </a:rPr>
              <a:t>tristique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dui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Praesent</a:t>
            </a:r>
            <a:r>
              <a:rPr lang="pt-BR" sz="1050" dirty="0">
                <a:solidFill>
                  <a:schemeClr val="dk1"/>
                </a:solidFill>
              </a:rPr>
              <a:t> non </a:t>
            </a:r>
            <a:r>
              <a:rPr lang="pt-BR" sz="1050" dirty="0" err="1">
                <a:solidFill>
                  <a:schemeClr val="dk1"/>
                </a:solidFill>
              </a:rPr>
              <a:t>tortor</a:t>
            </a:r>
            <a:r>
              <a:rPr lang="pt-BR" sz="1050" dirty="0">
                <a:solidFill>
                  <a:schemeClr val="dk1"/>
                </a:solidFill>
              </a:rPr>
              <a:t> libero. </a:t>
            </a:r>
            <a:r>
              <a:rPr lang="pt-BR" sz="1050" dirty="0" err="1">
                <a:solidFill>
                  <a:schemeClr val="dk1"/>
                </a:solidFill>
              </a:rPr>
              <a:t>Sed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sagittis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ullamcorper</a:t>
            </a:r>
            <a:r>
              <a:rPr lang="pt-BR" sz="1050" dirty="0">
                <a:solidFill>
                  <a:schemeClr val="dk1"/>
                </a:solidFill>
              </a:rPr>
              <a:t> ipsum </a:t>
            </a:r>
            <a:r>
              <a:rPr lang="pt-BR" sz="1050" dirty="0" err="1">
                <a:solidFill>
                  <a:schemeClr val="dk1"/>
                </a:solidFill>
              </a:rPr>
              <a:t>pharetra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fringilla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Suspendisse</a:t>
            </a:r>
            <a:r>
              <a:rPr lang="pt-BR" sz="1050" dirty="0">
                <a:solidFill>
                  <a:schemeClr val="dk1"/>
                </a:solidFill>
              </a:rPr>
              <a:t> ac </a:t>
            </a:r>
            <a:r>
              <a:rPr lang="pt-BR" sz="1050" dirty="0" err="1">
                <a:solidFill>
                  <a:schemeClr val="dk1"/>
                </a:solidFill>
              </a:rPr>
              <a:t>pulvinar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nulla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Donec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laoreet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neque</a:t>
            </a:r>
            <a:r>
              <a:rPr lang="pt-BR" sz="1050" dirty="0">
                <a:solidFill>
                  <a:schemeClr val="dk1"/>
                </a:solidFill>
              </a:rPr>
              <a:t> id </a:t>
            </a:r>
            <a:r>
              <a:rPr lang="pt-BR" sz="1050" dirty="0" err="1">
                <a:solidFill>
                  <a:schemeClr val="dk1"/>
                </a:solidFill>
              </a:rPr>
              <a:t>pretium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aliquet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Proin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eget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quam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neque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Mauris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arcu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lacus</a:t>
            </a:r>
            <a:r>
              <a:rPr lang="pt-BR" sz="1050" dirty="0">
                <a:solidFill>
                  <a:schemeClr val="dk1"/>
                </a:solidFill>
              </a:rPr>
              <a:t>, </a:t>
            </a:r>
            <a:r>
              <a:rPr lang="pt-BR" sz="1050" dirty="0" err="1">
                <a:solidFill>
                  <a:schemeClr val="dk1"/>
                </a:solidFill>
              </a:rPr>
              <a:t>maximus</a:t>
            </a:r>
            <a:r>
              <a:rPr lang="pt-BR" sz="1050" dirty="0">
                <a:solidFill>
                  <a:schemeClr val="dk1"/>
                </a:solidFill>
              </a:rPr>
              <a:t> eu libero ac, </a:t>
            </a:r>
            <a:r>
              <a:rPr lang="pt-BR" sz="1050" dirty="0" err="1">
                <a:solidFill>
                  <a:schemeClr val="dk1"/>
                </a:solidFill>
              </a:rPr>
              <a:t>egestas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vehicula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dolor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Sed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sit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amet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luctus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felis</a:t>
            </a:r>
            <a:r>
              <a:rPr lang="pt-BR" sz="1050" dirty="0">
                <a:solidFill>
                  <a:schemeClr val="dk1"/>
                </a:solidFill>
              </a:rPr>
              <a:t>, et </a:t>
            </a:r>
            <a:r>
              <a:rPr lang="pt-BR" sz="1050" dirty="0" err="1">
                <a:solidFill>
                  <a:schemeClr val="dk1"/>
                </a:solidFill>
              </a:rPr>
              <a:t>hendrerit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sapien</a:t>
            </a:r>
            <a:r>
              <a:rPr lang="pt-BR" sz="1050" dirty="0">
                <a:solidFill>
                  <a:schemeClr val="dk1"/>
                </a:solidFill>
              </a:rPr>
              <a:t>.</a:t>
            </a:r>
            <a:endParaRPr sz="105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5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50" b="1" dirty="0">
                <a:solidFill>
                  <a:srgbClr val="6AA84F"/>
                </a:solidFill>
              </a:rPr>
              <a:t>PROCEDIMENTOS METODOLÓGICOS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050" dirty="0" err="1">
                <a:solidFill>
                  <a:schemeClr val="dk1"/>
                </a:solidFill>
              </a:rPr>
              <a:t>Duis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aliquam</a:t>
            </a:r>
            <a:r>
              <a:rPr lang="pt-BR" sz="1050" dirty="0">
                <a:solidFill>
                  <a:schemeClr val="dk1"/>
                </a:solidFill>
              </a:rPr>
              <a:t>, ipsum id </a:t>
            </a:r>
            <a:r>
              <a:rPr lang="pt-BR" sz="1050" dirty="0" err="1">
                <a:solidFill>
                  <a:schemeClr val="dk1"/>
                </a:solidFill>
              </a:rPr>
              <a:t>commodo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vestibulum</a:t>
            </a:r>
            <a:r>
              <a:rPr lang="pt-BR" sz="1050" dirty="0">
                <a:solidFill>
                  <a:schemeClr val="dk1"/>
                </a:solidFill>
              </a:rPr>
              <a:t>, </a:t>
            </a:r>
            <a:r>
              <a:rPr lang="pt-BR" sz="1050" dirty="0" err="1">
                <a:solidFill>
                  <a:schemeClr val="dk1"/>
                </a:solidFill>
              </a:rPr>
              <a:t>turpis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lacus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molestie</a:t>
            </a:r>
            <a:r>
              <a:rPr lang="pt-BR" sz="1050" dirty="0">
                <a:solidFill>
                  <a:schemeClr val="dk1"/>
                </a:solidFill>
              </a:rPr>
              <a:t> ipsum, </a:t>
            </a:r>
            <a:r>
              <a:rPr lang="pt-BR" sz="1050" dirty="0" err="1">
                <a:solidFill>
                  <a:schemeClr val="dk1"/>
                </a:solidFill>
              </a:rPr>
              <a:t>vel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tincidunt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mauris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enim</a:t>
            </a:r>
            <a:r>
              <a:rPr lang="pt-BR" sz="1050" dirty="0">
                <a:solidFill>
                  <a:schemeClr val="dk1"/>
                </a:solidFill>
              </a:rPr>
              <a:t> quis </a:t>
            </a:r>
            <a:r>
              <a:rPr lang="pt-BR" sz="1050" dirty="0" err="1">
                <a:solidFill>
                  <a:schemeClr val="dk1"/>
                </a:solidFill>
              </a:rPr>
              <a:t>sapien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Duis</a:t>
            </a:r>
            <a:r>
              <a:rPr lang="pt-BR" sz="1050" dirty="0">
                <a:solidFill>
                  <a:schemeClr val="dk1"/>
                </a:solidFill>
              </a:rPr>
              <a:t> vitae </a:t>
            </a:r>
            <a:r>
              <a:rPr lang="pt-BR" sz="1050" dirty="0" err="1">
                <a:solidFill>
                  <a:schemeClr val="dk1"/>
                </a:solidFill>
              </a:rPr>
              <a:t>placerat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arcu</a:t>
            </a:r>
            <a:r>
              <a:rPr lang="pt-BR" sz="1050" dirty="0">
                <a:solidFill>
                  <a:schemeClr val="dk1"/>
                </a:solidFill>
              </a:rPr>
              <a:t>, </a:t>
            </a:r>
            <a:r>
              <a:rPr lang="pt-BR" sz="1050" dirty="0" err="1">
                <a:solidFill>
                  <a:schemeClr val="dk1"/>
                </a:solidFill>
              </a:rPr>
              <a:t>nec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dignissim</a:t>
            </a:r>
            <a:r>
              <a:rPr lang="pt-BR" sz="1050" dirty="0">
                <a:solidFill>
                  <a:schemeClr val="dk1"/>
                </a:solidFill>
              </a:rPr>
              <a:t> nunc. </a:t>
            </a:r>
            <a:r>
              <a:rPr lang="pt-BR" sz="1050" dirty="0" err="1">
                <a:solidFill>
                  <a:schemeClr val="dk1"/>
                </a:solidFill>
              </a:rPr>
              <a:t>Nullam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placerat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augue</a:t>
            </a:r>
            <a:r>
              <a:rPr lang="pt-BR" sz="1050" dirty="0">
                <a:solidFill>
                  <a:schemeClr val="dk1"/>
                </a:solidFill>
              </a:rPr>
              <a:t> erat, ut </a:t>
            </a:r>
            <a:r>
              <a:rPr lang="pt-BR" sz="1050" dirty="0" err="1">
                <a:solidFill>
                  <a:schemeClr val="dk1"/>
                </a:solidFill>
              </a:rPr>
              <a:t>pharetra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tellus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fermentum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posuere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Mauris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tincidunt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lacinia</a:t>
            </a:r>
            <a:r>
              <a:rPr lang="pt-BR" sz="1050" dirty="0">
                <a:solidFill>
                  <a:schemeClr val="dk1"/>
                </a:solidFill>
              </a:rPr>
              <a:t> libero </a:t>
            </a:r>
            <a:r>
              <a:rPr lang="pt-BR" sz="1050" dirty="0" err="1">
                <a:solidFill>
                  <a:schemeClr val="dk1"/>
                </a:solidFill>
              </a:rPr>
              <a:t>nec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molestie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Vivamus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laoreet</a:t>
            </a:r>
            <a:r>
              <a:rPr lang="pt-BR" sz="1050" dirty="0">
                <a:solidFill>
                  <a:schemeClr val="dk1"/>
                </a:solidFill>
              </a:rPr>
              <a:t> ac </a:t>
            </a:r>
            <a:r>
              <a:rPr lang="pt-BR" sz="1050" dirty="0" err="1">
                <a:solidFill>
                  <a:schemeClr val="dk1"/>
                </a:solidFill>
              </a:rPr>
              <a:t>elit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at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sollicitudin</a:t>
            </a:r>
            <a:r>
              <a:rPr lang="pt-BR" sz="1050" dirty="0">
                <a:solidFill>
                  <a:schemeClr val="dk1"/>
                </a:solidFill>
              </a:rPr>
              <a:t>. In </a:t>
            </a:r>
            <a:r>
              <a:rPr lang="pt-BR" sz="1050" dirty="0" err="1">
                <a:solidFill>
                  <a:schemeClr val="dk1"/>
                </a:solidFill>
              </a:rPr>
              <a:t>tincidunt</a:t>
            </a:r>
            <a:r>
              <a:rPr lang="pt-BR" sz="1050" dirty="0">
                <a:solidFill>
                  <a:schemeClr val="dk1"/>
                </a:solidFill>
              </a:rPr>
              <a:t> eu </a:t>
            </a:r>
            <a:r>
              <a:rPr lang="pt-BR" sz="1050" dirty="0" err="1">
                <a:solidFill>
                  <a:schemeClr val="dk1"/>
                </a:solidFill>
              </a:rPr>
              <a:t>velit</a:t>
            </a:r>
            <a:r>
              <a:rPr lang="pt-BR" sz="1050" dirty="0">
                <a:solidFill>
                  <a:schemeClr val="dk1"/>
                </a:solidFill>
              </a:rPr>
              <a:t> id </a:t>
            </a:r>
            <a:r>
              <a:rPr lang="pt-BR" sz="1050" dirty="0" err="1">
                <a:solidFill>
                  <a:schemeClr val="dk1"/>
                </a:solidFill>
              </a:rPr>
              <a:t>euismod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Vivamus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rutrum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interdum</a:t>
            </a:r>
            <a:r>
              <a:rPr lang="pt-BR" sz="1050" dirty="0">
                <a:solidFill>
                  <a:schemeClr val="dk1"/>
                </a:solidFill>
              </a:rPr>
              <a:t> justo, </a:t>
            </a:r>
            <a:r>
              <a:rPr lang="pt-BR" sz="1050" dirty="0" err="1">
                <a:solidFill>
                  <a:schemeClr val="dk1"/>
                </a:solidFill>
              </a:rPr>
              <a:t>accumsan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sollicitudin</a:t>
            </a:r>
            <a:r>
              <a:rPr lang="pt-BR" sz="1050" dirty="0">
                <a:solidFill>
                  <a:schemeClr val="dk1"/>
                </a:solidFill>
              </a:rPr>
              <a:t> est </a:t>
            </a:r>
            <a:r>
              <a:rPr lang="pt-BR" sz="1050" dirty="0" err="1">
                <a:solidFill>
                  <a:schemeClr val="dk1"/>
                </a:solidFill>
              </a:rPr>
              <a:t>porttitor</a:t>
            </a:r>
            <a:r>
              <a:rPr lang="pt-BR" sz="1050" dirty="0">
                <a:solidFill>
                  <a:schemeClr val="dk1"/>
                </a:solidFill>
              </a:rPr>
              <a:t> in. </a:t>
            </a:r>
            <a:r>
              <a:rPr lang="pt-BR" sz="1050" dirty="0" err="1">
                <a:solidFill>
                  <a:schemeClr val="dk1"/>
                </a:solidFill>
              </a:rPr>
              <a:t>Donec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blandit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venenatis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ultricies</a:t>
            </a:r>
            <a:r>
              <a:rPr lang="pt-BR" sz="1050" dirty="0">
                <a:solidFill>
                  <a:schemeClr val="dk1"/>
                </a:solidFill>
              </a:rPr>
              <a:t>. Nam </a:t>
            </a:r>
            <a:r>
              <a:rPr lang="pt-BR" sz="1050" dirty="0" err="1">
                <a:solidFill>
                  <a:schemeClr val="dk1"/>
                </a:solidFill>
              </a:rPr>
              <a:t>fermentum</a:t>
            </a:r>
            <a:r>
              <a:rPr lang="pt-BR" sz="1050" dirty="0">
                <a:solidFill>
                  <a:schemeClr val="dk1"/>
                </a:solidFill>
              </a:rPr>
              <a:t> magna non </a:t>
            </a:r>
            <a:r>
              <a:rPr lang="pt-BR" sz="1050" dirty="0" err="1">
                <a:solidFill>
                  <a:schemeClr val="dk1"/>
                </a:solidFill>
              </a:rPr>
              <a:t>nisi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tristique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ultricies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Etiam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feugiat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arcu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eros</a:t>
            </a:r>
            <a:r>
              <a:rPr lang="pt-BR" sz="1050" dirty="0">
                <a:solidFill>
                  <a:schemeClr val="dk1"/>
                </a:solidFill>
              </a:rPr>
              <a:t>, vitae </a:t>
            </a:r>
            <a:r>
              <a:rPr lang="pt-BR" sz="1050" dirty="0" err="1">
                <a:solidFill>
                  <a:schemeClr val="dk1"/>
                </a:solidFill>
              </a:rPr>
              <a:t>malesuada</a:t>
            </a:r>
            <a:r>
              <a:rPr lang="pt-BR" sz="1050" dirty="0">
                <a:solidFill>
                  <a:schemeClr val="dk1"/>
                </a:solidFill>
              </a:rPr>
              <a:t> justo </a:t>
            </a:r>
            <a:r>
              <a:rPr lang="pt-BR" sz="1050" dirty="0" err="1">
                <a:solidFill>
                  <a:schemeClr val="dk1"/>
                </a:solidFill>
              </a:rPr>
              <a:t>malesuada</a:t>
            </a:r>
            <a:r>
              <a:rPr lang="pt-BR" sz="1050" dirty="0">
                <a:solidFill>
                  <a:schemeClr val="dk1"/>
                </a:solidFill>
              </a:rPr>
              <a:t> vel. </a:t>
            </a:r>
            <a:r>
              <a:rPr lang="pt-BR" sz="1050" dirty="0" err="1">
                <a:solidFill>
                  <a:schemeClr val="dk1"/>
                </a:solidFill>
              </a:rPr>
              <a:t>Proin</a:t>
            </a:r>
            <a:r>
              <a:rPr lang="pt-BR" sz="1050" dirty="0">
                <a:solidFill>
                  <a:schemeClr val="dk1"/>
                </a:solidFill>
              </a:rPr>
              <a:t> ut </a:t>
            </a:r>
            <a:r>
              <a:rPr lang="pt-BR" sz="1050" dirty="0" err="1">
                <a:solidFill>
                  <a:schemeClr val="dk1"/>
                </a:solidFill>
              </a:rPr>
              <a:t>laoreet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tur</a:t>
            </a:r>
            <a:endParaRPr sz="105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38761D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  <p:extLst>
      <p:ext uri="{BB962C8B-B14F-4D97-AF65-F5344CB8AC3E}">
        <p14:creationId xmlns:p14="http://schemas.microsoft.com/office/powerpoint/2010/main" val="3141187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02900" y="1480250"/>
            <a:ext cx="8338200" cy="3279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050" b="1" dirty="0">
                <a:solidFill>
                  <a:srgbClr val="6AA84F"/>
                </a:solidFill>
              </a:rPr>
              <a:t>RESULTADOS E DISCUSSÕES</a:t>
            </a:r>
            <a:endParaRPr sz="1050" b="1" dirty="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50" dirty="0" err="1">
                <a:solidFill>
                  <a:schemeClr val="dk1"/>
                </a:solidFill>
              </a:rPr>
              <a:t>Lorem</a:t>
            </a:r>
            <a:r>
              <a:rPr lang="pt-BR" sz="1050" dirty="0">
                <a:solidFill>
                  <a:schemeClr val="dk1"/>
                </a:solidFill>
              </a:rPr>
              <a:t> ipsum </a:t>
            </a:r>
            <a:r>
              <a:rPr lang="pt-BR" sz="1050" dirty="0" err="1">
                <a:solidFill>
                  <a:schemeClr val="dk1"/>
                </a:solidFill>
              </a:rPr>
              <a:t>dolor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sit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amet</a:t>
            </a:r>
            <a:r>
              <a:rPr lang="pt-BR" sz="1050" dirty="0">
                <a:solidFill>
                  <a:schemeClr val="dk1"/>
                </a:solidFill>
              </a:rPr>
              <a:t>, </a:t>
            </a:r>
            <a:r>
              <a:rPr lang="pt-BR" sz="1050" dirty="0" err="1">
                <a:solidFill>
                  <a:schemeClr val="dk1"/>
                </a:solidFill>
              </a:rPr>
              <a:t>consectetur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adipiscing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elit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Donec</a:t>
            </a:r>
            <a:r>
              <a:rPr lang="pt-BR" sz="1050" dirty="0">
                <a:solidFill>
                  <a:schemeClr val="dk1"/>
                </a:solidFill>
              </a:rPr>
              <a:t> a </a:t>
            </a:r>
            <a:r>
              <a:rPr lang="pt-BR" sz="1050" dirty="0" err="1">
                <a:solidFill>
                  <a:schemeClr val="dk1"/>
                </a:solidFill>
              </a:rPr>
              <a:t>iaculis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purus</a:t>
            </a:r>
            <a:r>
              <a:rPr lang="pt-BR" sz="1050" dirty="0">
                <a:solidFill>
                  <a:schemeClr val="dk1"/>
                </a:solidFill>
              </a:rPr>
              <a:t>, ac </a:t>
            </a:r>
            <a:r>
              <a:rPr lang="pt-BR" sz="1050" dirty="0" err="1">
                <a:solidFill>
                  <a:schemeClr val="dk1"/>
                </a:solidFill>
              </a:rPr>
              <a:t>sagittis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diam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Suspendisse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sit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amet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nibh</a:t>
            </a:r>
            <a:r>
              <a:rPr lang="pt-BR" sz="1050" dirty="0">
                <a:solidFill>
                  <a:schemeClr val="dk1"/>
                </a:solidFill>
              </a:rPr>
              <a:t> quis ex </a:t>
            </a:r>
            <a:r>
              <a:rPr lang="pt-BR" sz="1050" dirty="0" err="1">
                <a:solidFill>
                  <a:schemeClr val="dk1"/>
                </a:solidFill>
              </a:rPr>
              <a:t>malesuada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maximus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Curabitur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luctus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leo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pretium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hendrerit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auctor</a:t>
            </a:r>
            <a:r>
              <a:rPr lang="pt-BR" sz="1050" dirty="0">
                <a:solidFill>
                  <a:schemeClr val="dk1"/>
                </a:solidFill>
              </a:rPr>
              <a:t>.</a:t>
            </a:r>
            <a:endParaRPr sz="105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5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050" b="1" dirty="0">
                <a:solidFill>
                  <a:srgbClr val="6AA84F"/>
                </a:solidFill>
              </a:rPr>
              <a:t>CONSIDERAÇÕES FINAIS</a:t>
            </a:r>
            <a:endParaRPr sz="1050" b="1" dirty="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50" dirty="0">
                <a:solidFill>
                  <a:schemeClr val="dk1"/>
                </a:solidFill>
              </a:rPr>
              <a:t>In a </a:t>
            </a:r>
            <a:r>
              <a:rPr lang="pt-BR" sz="1050" dirty="0" err="1">
                <a:solidFill>
                  <a:schemeClr val="dk1"/>
                </a:solidFill>
              </a:rPr>
              <a:t>sodales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arcu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Praesent</a:t>
            </a:r>
            <a:r>
              <a:rPr lang="pt-BR" sz="1050" dirty="0">
                <a:solidFill>
                  <a:schemeClr val="dk1"/>
                </a:solidFill>
              </a:rPr>
              <a:t> ac ipsum </a:t>
            </a:r>
            <a:r>
              <a:rPr lang="pt-BR" sz="1050" dirty="0" err="1">
                <a:solidFill>
                  <a:schemeClr val="dk1"/>
                </a:solidFill>
              </a:rPr>
              <a:t>ligula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Aenean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sed</a:t>
            </a:r>
            <a:r>
              <a:rPr lang="pt-BR" sz="1050" dirty="0">
                <a:solidFill>
                  <a:schemeClr val="dk1"/>
                </a:solidFill>
              </a:rPr>
              <a:t> sem sem. </a:t>
            </a:r>
            <a:r>
              <a:rPr lang="pt-BR" sz="1050" dirty="0" err="1">
                <a:solidFill>
                  <a:schemeClr val="dk1"/>
                </a:solidFill>
              </a:rPr>
              <a:t>Mauris</a:t>
            </a:r>
            <a:r>
              <a:rPr lang="pt-BR" sz="1050" dirty="0">
                <a:solidFill>
                  <a:schemeClr val="dk1"/>
                </a:solidFill>
              </a:rPr>
              <a:t> vitae </a:t>
            </a:r>
            <a:r>
              <a:rPr lang="pt-BR" sz="1050" dirty="0" err="1">
                <a:solidFill>
                  <a:schemeClr val="dk1"/>
                </a:solidFill>
              </a:rPr>
              <a:t>dolor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tempor</a:t>
            </a:r>
            <a:r>
              <a:rPr lang="pt-BR" sz="1050" dirty="0">
                <a:solidFill>
                  <a:schemeClr val="dk1"/>
                </a:solidFill>
              </a:rPr>
              <a:t>, </a:t>
            </a:r>
            <a:r>
              <a:rPr lang="pt-BR" sz="1050" dirty="0" err="1">
                <a:solidFill>
                  <a:schemeClr val="dk1"/>
                </a:solidFill>
              </a:rPr>
              <a:t>accumsan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tellus</a:t>
            </a:r>
            <a:r>
              <a:rPr lang="pt-BR" sz="1050" dirty="0">
                <a:solidFill>
                  <a:schemeClr val="dk1"/>
                </a:solidFill>
              </a:rPr>
              <a:t> vitae, </a:t>
            </a:r>
            <a:r>
              <a:rPr lang="pt-BR" sz="1050" dirty="0" err="1">
                <a:solidFill>
                  <a:schemeClr val="dk1"/>
                </a:solidFill>
              </a:rPr>
              <a:t>tristique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dui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Praesent</a:t>
            </a:r>
            <a:r>
              <a:rPr lang="pt-BR" sz="1050" dirty="0">
                <a:solidFill>
                  <a:schemeClr val="dk1"/>
                </a:solidFill>
              </a:rPr>
              <a:t> non </a:t>
            </a:r>
            <a:r>
              <a:rPr lang="pt-BR" sz="1050" dirty="0" err="1">
                <a:solidFill>
                  <a:schemeClr val="dk1"/>
                </a:solidFill>
              </a:rPr>
              <a:t>tortor</a:t>
            </a:r>
            <a:r>
              <a:rPr lang="pt-BR" sz="1050" dirty="0">
                <a:solidFill>
                  <a:schemeClr val="dk1"/>
                </a:solidFill>
              </a:rPr>
              <a:t> libero. </a:t>
            </a:r>
            <a:r>
              <a:rPr lang="pt-BR" sz="1050" dirty="0" err="1">
                <a:solidFill>
                  <a:schemeClr val="dk1"/>
                </a:solidFill>
              </a:rPr>
              <a:t>Sed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sagittis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ullamcorper</a:t>
            </a:r>
            <a:r>
              <a:rPr lang="pt-BR" sz="1050" dirty="0">
                <a:solidFill>
                  <a:schemeClr val="dk1"/>
                </a:solidFill>
              </a:rPr>
              <a:t> ipsum </a:t>
            </a:r>
            <a:r>
              <a:rPr lang="pt-BR" sz="1050" dirty="0" err="1">
                <a:solidFill>
                  <a:schemeClr val="dk1"/>
                </a:solidFill>
              </a:rPr>
              <a:t>pharetra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fringilla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Suspendisse</a:t>
            </a:r>
            <a:r>
              <a:rPr lang="pt-BR" sz="1050" dirty="0">
                <a:solidFill>
                  <a:schemeClr val="dk1"/>
                </a:solidFill>
              </a:rPr>
              <a:t> ac </a:t>
            </a:r>
            <a:r>
              <a:rPr lang="pt-BR" sz="1050" dirty="0" err="1">
                <a:solidFill>
                  <a:schemeClr val="dk1"/>
                </a:solidFill>
              </a:rPr>
              <a:t>pulvinar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nulla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Donec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laoreet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neque</a:t>
            </a:r>
            <a:r>
              <a:rPr lang="pt-BR" sz="1050" dirty="0">
                <a:solidFill>
                  <a:schemeClr val="dk1"/>
                </a:solidFill>
              </a:rPr>
              <a:t> id </a:t>
            </a:r>
            <a:r>
              <a:rPr lang="pt-BR" sz="1050" dirty="0" err="1">
                <a:solidFill>
                  <a:schemeClr val="dk1"/>
                </a:solidFill>
              </a:rPr>
              <a:t>pretium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aliquet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Proin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eget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quam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neque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Mauris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arcu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lacus</a:t>
            </a:r>
            <a:r>
              <a:rPr lang="pt-BR" sz="1050" dirty="0">
                <a:solidFill>
                  <a:schemeClr val="dk1"/>
                </a:solidFill>
              </a:rPr>
              <a:t>, </a:t>
            </a:r>
            <a:r>
              <a:rPr lang="pt-BR" sz="1050" dirty="0" err="1">
                <a:solidFill>
                  <a:schemeClr val="dk1"/>
                </a:solidFill>
              </a:rPr>
              <a:t>maximus</a:t>
            </a:r>
            <a:r>
              <a:rPr lang="pt-BR" sz="1050" dirty="0">
                <a:solidFill>
                  <a:schemeClr val="dk1"/>
                </a:solidFill>
              </a:rPr>
              <a:t> eu libero ac, </a:t>
            </a:r>
            <a:r>
              <a:rPr lang="pt-BR" sz="1050" dirty="0" err="1">
                <a:solidFill>
                  <a:schemeClr val="dk1"/>
                </a:solidFill>
              </a:rPr>
              <a:t>egestas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vehicula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dolor</a:t>
            </a:r>
            <a:r>
              <a:rPr lang="pt-BR" sz="1050" dirty="0">
                <a:solidFill>
                  <a:schemeClr val="dk1"/>
                </a:solidFill>
              </a:rPr>
              <a:t>. </a:t>
            </a:r>
            <a:r>
              <a:rPr lang="pt-BR" sz="1050" dirty="0" err="1">
                <a:solidFill>
                  <a:schemeClr val="dk1"/>
                </a:solidFill>
              </a:rPr>
              <a:t>Sed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sit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amet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luctus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felis</a:t>
            </a:r>
            <a:r>
              <a:rPr lang="pt-BR" sz="1050" dirty="0">
                <a:solidFill>
                  <a:schemeClr val="dk1"/>
                </a:solidFill>
              </a:rPr>
              <a:t>, et </a:t>
            </a:r>
            <a:r>
              <a:rPr lang="pt-BR" sz="1050" dirty="0" err="1">
                <a:solidFill>
                  <a:schemeClr val="dk1"/>
                </a:solidFill>
              </a:rPr>
              <a:t>hendrerit</a:t>
            </a:r>
            <a:r>
              <a:rPr lang="pt-BR" sz="1050" dirty="0">
                <a:solidFill>
                  <a:schemeClr val="dk1"/>
                </a:solidFill>
              </a:rPr>
              <a:t> </a:t>
            </a:r>
            <a:r>
              <a:rPr lang="pt-BR" sz="1050" dirty="0" err="1">
                <a:solidFill>
                  <a:schemeClr val="dk1"/>
                </a:solidFill>
              </a:rPr>
              <a:t>sapien</a:t>
            </a:r>
            <a:r>
              <a:rPr lang="pt-BR" sz="1050" dirty="0">
                <a:solidFill>
                  <a:schemeClr val="dk1"/>
                </a:solidFill>
              </a:rPr>
              <a:t>.</a:t>
            </a:r>
            <a:endParaRPr sz="105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5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50" b="1" dirty="0">
                <a:solidFill>
                  <a:srgbClr val="6AA84F"/>
                </a:solidFill>
              </a:rPr>
              <a:t>AGRADECIMENTOS</a:t>
            </a:r>
            <a:endParaRPr sz="1050" b="1" dirty="0">
              <a:solidFill>
                <a:srgbClr val="6AA84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050" dirty="0">
                <a:solidFill>
                  <a:schemeClr val="dk1"/>
                </a:solidFill>
              </a:rPr>
              <a:t>Citar as fontes de financiamento internas e externas, que viabilizaram o projeto de ensino, pesquisa ou extensão.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pt-BR" sz="105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050" dirty="0">
                <a:solidFill>
                  <a:srgbClr val="FF0000"/>
                </a:solidFill>
              </a:rPr>
              <a:t>Para bolsistas CNPq, é obrigatório usar a seguinte expressão: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050" dirty="0">
                <a:solidFill>
                  <a:schemeClr val="dk1"/>
                </a:solidFill>
              </a:rPr>
              <a:t>O presente trabalho foi realizado com apoio do CNPq, Conselho Nacional de Desenvolvimento Científico  e Tecnológico – Brasil.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38761D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  <p:extLst>
      <p:ext uri="{BB962C8B-B14F-4D97-AF65-F5344CB8AC3E}">
        <p14:creationId xmlns:p14="http://schemas.microsoft.com/office/powerpoint/2010/main" val="344919522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403</Words>
  <Application>Microsoft Macintosh PowerPoint</Application>
  <PresentationFormat>Apresentação na tela (16:9)</PresentationFormat>
  <Paragraphs>33</Paragraphs>
  <Slides>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Oswald</vt:lpstr>
      <vt:lpstr>Simple Light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Clovis Petry</cp:lastModifiedBy>
  <cp:revision>6</cp:revision>
  <dcterms:modified xsi:type="dcterms:W3CDTF">2023-03-21T12:25:01Z</dcterms:modified>
</cp:coreProperties>
</file>